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688" r:id="rId2"/>
    <p:sldMasterId id="2147483700" r:id="rId3"/>
    <p:sldMasterId id="2147483712" r:id="rId4"/>
    <p:sldMasterId id="2147483726" r:id="rId5"/>
  </p:sldMasterIdLst>
  <p:notesMasterIdLst>
    <p:notesMasterId r:id="rId15"/>
  </p:notesMasterIdLst>
  <p:sldIdLst>
    <p:sldId id="269" r:id="rId6"/>
    <p:sldId id="372" r:id="rId7"/>
    <p:sldId id="371" r:id="rId8"/>
    <p:sldId id="373" r:id="rId9"/>
    <p:sldId id="374" r:id="rId10"/>
    <p:sldId id="370" r:id="rId11"/>
    <p:sldId id="368" r:id="rId12"/>
    <p:sldId id="367" r:id="rId13"/>
    <p:sldId id="369" r:id="rId1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4660"/>
  </p:normalViewPr>
  <p:slideViewPr>
    <p:cSldViewPr snapToGrid="0">
      <p:cViewPr varScale="1">
        <p:scale>
          <a:sx n="67" d="100"/>
          <a:sy n="67" d="100"/>
        </p:scale>
        <p:origin x="644" y="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EA3C3A-B2B8-4D3C-A19F-5BFF2DAB97A0}" type="datetimeFigureOut">
              <a:rPr lang="uk-UA" smtClean="0"/>
              <a:pPr/>
              <a:t>09.06.2021</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F7C30-41B2-4097-A1F0-741C4D222322}" type="slidenum">
              <a:rPr lang="uk-UA" smtClean="0"/>
              <a:pPr/>
              <a:t>‹№›</a:t>
            </a:fld>
            <a:endParaRPr lang="uk-UA"/>
          </a:p>
        </p:txBody>
      </p:sp>
    </p:spTree>
    <p:extLst>
      <p:ext uri="{BB962C8B-B14F-4D97-AF65-F5344CB8AC3E}">
        <p14:creationId xmlns:p14="http://schemas.microsoft.com/office/powerpoint/2010/main" val="4151223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p>
        </p:txBody>
      </p:sp>
      <p:sp>
        <p:nvSpPr>
          <p:cNvPr id="737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94CC1CA-382A-49C6-BA28-7A2EA702ACCB}" type="slidenum">
              <a:rPr kumimoji="0" lang="ru-RU" sz="1800" b="0" i="0" u="none" strike="noStrike" kern="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ru-RU"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867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42"/>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91417E3F-4233-44B4-9643-1BD545BE2B41}"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38FD4FC-CBAE-45DB-9445-9D6357C9D0B5}" type="slidenum">
              <a:rPr lang="ru-RU"/>
              <a:pPr>
                <a:defRPr/>
              </a:pPr>
              <a:t>‹№›</a:t>
            </a:fld>
            <a:endParaRPr lang="ru-RU"/>
          </a:p>
        </p:txBody>
      </p:sp>
    </p:spTree>
    <p:extLst>
      <p:ext uri="{BB962C8B-B14F-4D97-AF65-F5344CB8AC3E}">
        <p14:creationId xmlns:p14="http://schemas.microsoft.com/office/powerpoint/2010/main" val="3787623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09ABABAD-7E42-4F47-985B-3117C480C41B}"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5FE63BD-B50D-4D23-8A59-8A497DF954A9}" type="slidenum">
              <a:rPr lang="ru-RU"/>
              <a:pPr>
                <a:defRPr/>
              </a:pPr>
              <a:t>‹№›</a:t>
            </a:fld>
            <a:endParaRPr lang="ru-RU"/>
          </a:p>
        </p:txBody>
      </p:sp>
    </p:spTree>
    <p:extLst>
      <p:ext uri="{BB962C8B-B14F-4D97-AF65-F5344CB8AC3E}">
        <p14:creationId xmlns:p14="http://schemas.microsoft.com/office/powerpoint/2010/main" val="4271742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55"/>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55"/>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1EB7AA6C-5C84-4341-B136-4C91C16B027F}"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411BB31-D50B-4A76-A2B4-12C9A542D7A0}" type="slidenum">
              <a:rPr lang="ru-RU"/>
              <a:pPr>
                <a:defRPr/>
              </a:pPr>
              <a:t>‹№›</a:t>
            </a:fld>
            <a:endParaRPr lang="ru-RU"/>
          </a:p>
        </p:txBody>
      </p:sp>
    </p:spTree>
    <p:extLst>
      <p:ext uri="{BB962C8B-B14F-4D97-AF65-F5344CB8AC3E}">
        <p14:creationId xmlns:p14="http://schemas.microsoft.com/office/powerpoint/2010/main" val="37365900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609600" y="292100"/>
            <a:ext cx="10972800" cy="1384300"/>
          </a:xfrm>
        </p:spPr>
        <p:txBody>
          <a:bodyPr/>
          <a:lstStyle/>
          <a:p>
            <a:r>
              <a:rPr lang="ru-RU"/>
              <a:t>Образец заголовка</a:t>
            </a:r>
          </a:p>
        </p:txBody>
      </p:sp>
      <p:sp>
        <p:nvSpPr>
          <p:cNvPr id="3" name="Содержимое 2"/>
          <p:cNvSpPr>
            <a:spLocks noGrp="1"/>
          </p:cNvSpPr>
          <p:nvPr>
            <p:ph sz="quarter" idx="1"/>
          </p:nvPr>
        </p:nvSpPr>
        <p:spPr>
          <a:xfrm>
            <a:off x="609600" y="19050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197600" y="19050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609600" y="40386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Содержимое 5"/>
          <p:cNvSpPr>
            <a:spLocks noGrp="1"/>
          </p:cNvSpPr>
          <p:nvPr>
            <p:ph sz="quarter" idx="4"/>
          </p:nvPr>
        </p:nvSpPr>
        <p:spPr>
          <a:xfrm>
            <a:off x="6197600" y="40386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a:xfrm>
            <a:off x="609600" y="6245225"/>
            <a:ext cx="2844800" cy="476250"/>
          </a:xfrm>
        </p:spPr>
        <p:txBody>
          <a:bodyPr/>
          <a:lstStyle>
            <a:lvl1pPr>
              <a:defRPr/>
            </a:lvl1pPr>
          </a:lstStyle>
          <a:p>
            <a:pPr>
              <a:defRPr/>
            </a:pPr>
            <a:endParaRPr lang="ru-RU"/>
          </a:p>
        </p:txBody>
      </p:sp>
      <p:sp>
        <p:nvSpPr>
          <p:cNvPr id="8" name="Нижний колонтитул 7"/>
          <p:cNvSpPr>
            <a:spLocks noGrp="1"/>
          </p:cNvSpPr>
          <p:nvPr>
            <p:ph type="ftr" sz="quarter" idx="11"/>
          </p:nvPr>
        </p:nvSpPr>
        <p:spPr>
          <a:xfrm>
            <a:off x="4165600" y="6245225"/>
            <a:ext cx="3860800" cy="476250"/>
          </a:xfrm>
        </p:spPr>
        <p:txBody>
          <a:bodyPr/>
          <a:lstStyle>
            <a:lvl1pPr>
              <a:defRPr/>
            </a:lvl1pPr>
          </a:lstStyle>
          <a:p>
            <a:pPr>
              <a:defRPr/>
            </a:pPr>
            <a:endParaRPr lang="ru-RU"/>
          </a:p>
        </p:txBody>
      </p:sp>
      <p:sp>
        <p:nvSpPr>
          <p:cNvPr id="9" name="Номер слайда 8"/>
          <p:cNvSpPr>
            <a:spLocks noGrp="1"/>
          </p:cNvSpPr>
          <p:nvPr>
            <p:ph type="sldNum" sz="quarter" idx="12"/>
          </p:nvPr>
        </p:nvSpPr>
        <p:spPr>
          <a:xfrm>
            <a:off x="8737600" y="6245225"/>
            <a:ext cx="2844800" cy="476250"/>
          </a:xfrm>
        </p:spPr>
        <p:txBody>
          <a:bodyPr/>
          <a:lstStyle>
            <a:lvl1pPr>
              <a:defRPr/>
            </a:lvl1pPr>
          </a:lstStyle>
          <a:p>
            <a:fld id="{27387FE8-210C-4DA8-A748-EFDC6D63BA61}" type="slidenum">
              <a:rPr lang="ru-RU" altLang="uk-UA"/>
              <a:pPr/>
              <a:t>‹№›</a:t>
            </a:fld>
            <a:endParaRPr lang="ru-RU" altLang="uk-UA"/>
          </a:p>
        </p:txBody>
      </p:sp>
    </p:spTree>
    <p:extLst>
      <p:ext uri="{BB962C8B-B14F-4D97-AF65-F5344CB8AC3E}">
        <p14:creationId xmlns:p14="http://schemas.microsoft.com/office/powerpoint/2010/main" val="1735047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07414A-6653-40B7-A8C4-1B5F297E19A8}"/>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776F0236-4986-4238-88FE-36B6C90D8C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5CE98EBF-A5E3-45CF-B2CC-3B6E0939EE4A}"/>
              </a:ext>
            </a:extLst>
          </p:cNvPr>
          <p:cNvSpPr>
            <a:spLocks noGrp="1"/>
          </p:cNvSpPr>
          <p:nvPr>
            <p:ph type="dt" sz="half" idx="10"/>
          </p:nvPr>
        </p:nvSpPr>
        <p:spPr/>
        <p:txBody>
          <a:bodyPr/>
          <a:lstStyle/>
          <a:p>
            <a:fld id="{378F59DB-4CA9-4DAC-986F-6B39C2AE7D02}" type="datetimeFigureOut">
              <a:rPr lang="uk-UA" smtClean="0"/>
              <a:pPr/>
              <a:t>09.06.2021</a:t>
            </a:fld>
            <a:endParaRPr lang="uk-UA"/>
          </a:p>
        </p:txBody>
      </p:sp>
      <p:sp>
        <p:nvSpPr>
          <p:cNvPr id="5" name="Місце для нижнього колонтитула 4">
            <a:extLst>
              <a:ext uri="{FF2B5EF4-FFF2-40B4-BE49-F238E27FC236}">
                <a16:creationId xmlns:a16="http://schemas.microsoft.com/office/drawing/2014/main" id="{B037E2B6-38DA-4D4B-A350-39182115FCC9}"/>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2C5B56B-1BEF-4F28-B967-743867C2CCC2}"/>
              </a:ext>
            </a:extLst>
          </p:cNvPr>
          <p:cNvSpPr>
            <a:spLocks noGrp="1"/>
          </p:cNvSpPr>
          <p:nvPr>
            <p:ph type="sldNum" sz="quarter" idx="12"/>
          </p:nvPr>
        </p:nvSpPr>
        <p:spPr/>
        <p:txBody>
          <a:bodyPr/>
          <a:lstStyle/>
          <a:p>
            <a:fld id="{F46FD739-B727-4C76-9745-597955F24126}" type="slidenum">
              <a:rPr lang="uk-UA" smtClean="0"/>
              <a:pPr/>
              <a:t>‹№›</a:t>
            </a:fld>
            <a:endParaRPr lang="uk-UA"/>
          </a:p>
        </p:txBody>
      </p:sp>
    </p:spTree>
    <p:extLst>
      <p:ext uri="{BB962C8B-B14F-4D97-AF65-F5344CB8AC3E}">
        <p14:creationId xmlns:p14="http://schemas.microsoft.com/office/powerpoint/2010/main" val="4018570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697E79C-DF7F-4491-A774-1AC735FFF0AA}"/>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3F5465B7-FC88-411E-9301-330024215589}"/>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62070FCF-4024-482C-9210-182F8D71A4CD}"/>
              </a:ext>
            </a:extLst>
          </p:cNvPr>
          <p:cNvSpPr>
            <a:spLocks noGrp="1"/>
          </p:cNvSpPr>
          <p:nvPr>
            <p:ph type="dt" sz="half" idx="10"/>
          </p:nvPr>
        </p:nvSpPr>
        <p:spPr/>
        <p:txBody>
          <a:bodyPr/>
          <a:lstStyle/>
          <a:p>
            <a:fld id="{378F59DB-4CA9-4DAC-986F-6B39C2AE7D02}" type="datetimeFigureOut">
              <a:rPr lang="uk-UA" smtClean="0"/>
              <a:pPr/>
              <a:t>09.06.2021</a:t>
            </a:fld>
            <a:endParaRPr lang="uk-UA"/>
          </a:p>
        </p:txBody>
      </p:sp>
      <p:sp>
        <p:nvSpPr>
          <p:cNvPr id="5" name="Місце для нижнього колонтитула 4">
            <a:extLst>
              <a:ext uri="{FF2B5EF4-FFF2-40B4-BE49-F238E27FC236}">
                <a16:creationId xmlns:a16="http://schemas.microsoft.com/office/drawing/2014/main" id="{97A2F49F-FBB7-4366-BBDD-E689750A51D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9F377EF-0310-4874-A837-909D817ECD21}"/>
              </a:ext>
            </a:extLst>
          </p:cNvPr>
          <p:cNvSpPr>
            <a:spLocks noGrp="1"/>
          </p:cNvSpPr>
          <p:nvPr>
            <p:ph type="sldNum" sz="quarter" idx="12"/>
          </p:nvPr>
        </p:nvSpPr>
        <p:spPr/>
        <p:txBody>
          <a:bodyPr/>
          <a:lstStyle/>
          <a:p>
            <a:fld id="{F46FD739-B727-4C76-9745-597955F24126}" type="slidenum">
              <a:rPr lang="uk-UA" smtClean="0"/>
              <a:pPr/>
              <a:t>‹№›</a:t>
            </a:fld>
            <a:endParaRPr lang="uk-UA"/>
          </a:p>
        </p:txBody>
      </p:sp>
    </p:spTree>
    <p:extLst>
      <p:ext uri="{BB962C8B-B14F-4D97-AF65-F5344CB8AC3E}">
        <p14:creationId xmlns:p14="http://schemas.microsoft.com/office/powerpoint/2010/main" val="1651374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2ACF48-229E-4609-A7B7-F62DE81BE8F2}"/>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CAA73604-516D-4F36-A4CB-5398803442C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BD9FD15F-D9CF-4C14-A6B9-E5C3B1FFFCC4}"/>
              </a:ext>
            </a:extLst>
          </p:cNvPr>
          <p:cNvSpPr>
            <a:spLocks noGrp="1"/>
          </p:cNvSpPr>
          <p:nvPr>
            <p:ph type="dt" sz="half" idx="10"/>
          </p:nvPr>
        </p:nvSpPr>
        <p:spPr/>
        <p:txBody>
          <a:bodyPr/>
          <a:lstStyle/>
          <a:p>
            <a:fld id="{378F59DB-4CA9-4DAC-986F-6B39C2AE7D02}" type="datetimeFigureOut">
              <a:rPr lang="uk-UA" smtClean="0"/>
              <a:pPr/>
              <a:t>09.06.2021</a:t>
            </a:fld>
            <a:endParaRPr lang="uk-UA"/>
          </a:p>
        </p:txBody>
      </p:sp>
      <p:sp>
        <p:nvSpPr>
          <p:cNvPr id="5" name="Місце для нижнього колонтитула 4">
            <a:extLst>
              <a:ext uri="{FF2B5EF4-FFF2-40B4-BE49-F238E27FC236}">
                <a16:creationId xmlns:a16="http://schemas.microsoft.com/office/drawing/2014/main" id="{6FEE6446-5BD4-4CB8-9AED-7E52247F71B4}"/>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2DD1CCD6-8435-43CA-A43E-D0F274567BA3}"/>
              </a:ext>
            </a:extLst>
          </p:cNvPr>
          <p:cNvSpPr>
            <a:spLocks noGrp="1"/>
          </p:cNvSpPr>
          <p:nvPr>
            <p:ph type="sldNum" sz="quarter" idx="12"/>
          </p:nvPr>
        </p:nvSpPr>
        <p:spPr/>
        <p:txBody>
          <a:bodyPr/>
          <a:lstStyle/>
          <a:p>
            <a:fld id="{F46FD739-B727-4C76-9745-597955F24126}" type="slidenum">
              <a:rPr lang="uk-UA" smtClean="0"/>
              <a:pPr/>
              <a:t>‹№›</a:t>
            </a:fld>
            <a:endParaRPr lang="uk-UA"/>
          </a:p>
        </p:txBody>
      </p:sp>
    </p:spTree>
    <p:extLst>
      <p:ext uri="{BB962C8B-B14F-4D97-AF65-F5344CB8AC3E}">
        <p14:creationId xmlns:p14="http://schemas.microsoft.com/office/powerpoint/2010/main" val="4242020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5E5C1A-9F5E-4101-96DE-83BFB55AF5D8}"/>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CE93956B-45B4-4371-B867-D7AF01DC1CA6}"/>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007058AD-358F-4C97-9A63-80739609558D}"/>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D1BF43AE-F1FE-47DE-B86B-11F1C72FD924}"/>
              </a:ext>
            </a:extLst>
          </p:cNvPr>
          <p:cNvSpPr>
            <a:spLocks noGrp="1"/>
          </p:cNvSpPr>
          <p:nvPr>
            <p:ph type="dt" sz="half" idx="10"/>
          </p:nvPr>
        </p:nvSpPr>
        <p:spPr/>
        <p:txBody>
          <a:bodyPr/>
          <a:lstStyle/>
          <a:p>
            <a:fld id="{378F59DB-4CA9-4DAC-986F-6B39C2AE7D02}" type="datetimeFigureOut">
              <a:rPr lang="uk-UA" smtClean="0"/>
              <a:pPr/>
              <a:t>09.06.2021</a:t>
            </a:fld>
            <a:endParaRPr lang="uk-UA"/>
          </a:p>
        </p:txBody>
      </p:sp>
      <p:sp>
        <p:nvSpPr>
          <p:cNvPr id="6" name="Місце для нижнього колонтитула 5">
            <a:extLst>
              <a:ext uri="{FF2B5EF4-FFF2-40B4-BE49-F238E27FC236}">
                <a16:creationId xmlns:a16="http://schemas.microsoft.com/office/drawing/2014/main" id="{8F9903F6-DBFC-4006-AC05-10721B3B348F}"/>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A164A83A-2079-4ECA-A04E-92D09E1433C3}"/>
              </a:ext>
            </a:extLst>
          </p:cNvPr>
          <p:cNvSpPr>
            <a:spLocks noGrp="1"/>
          </p:cNvSpPr>
          <p:nvPr>
            <p:ph type="sldNum" sz="quarter" idx="12"/>
          </p:nvPr>
        </p:nvSpPr>
        <p:spPr/>
        <p:txBody>
          <a:bodyPr/>
          <a:lstStyle/>
          <a:p>
            <a:fld id="{F46FD739-B727-4C76-9745-597955F24126}" type="slidenum">
              <a:rPr lang="uk-UA" smtClean="0"/>
              <a:pPr/>
              <a:t>‹№›</a:t>
            </a:fld>
            <a:endParaRPr lang="uk-UA"/>
          </a:p>
        </p:txBody>
      </p:sp>
    </p:spTree>
    <p:extLst>
      <p:ext uri="{BB962C8B-B14F-4D97-AF65-F5344CB8AC3E}">
        <p14:creationId xmlns:p14="http://schemas.microsoft.com/office/powerpoint/2010/main" val="392544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4CABC8-10DA-4944-A30C-559FABF822A5}"/>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5FCB28A2-069C-428F-A28C-5CB90B396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1B2F4808-17EF-4096-9E99-C9A50E3B1CD4}"/>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ABF9B6A4-99D9-4183-B0A8-F03CA7071F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266F3E0C-7D80-403B-A8AE-1A79F44BAF30}"/>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971E8F6B-F0AE-4A5E-8190-3A0B391A7E0E}"/>
              </a:ext>
            </a:extLst>
          </p:cNvPr>
          <p:cNvSpPr>
            <a:spLocks noGrp="1"/>
          </p:cNvSpPr>
          <p:nvPr>
            <p:ph type="dt" sz="half" idx="10"/>
          </p:nvPr>
        </p:nvSpPr>
        <p:spPr/>
        <p:txBody>
          <a:bodyPr/>
          <a:lstStyle/>
          <a:p>
            <a:fld id="{378F59DB-4CA9-4DAC-986F-6B39C2AE7D02}" type="datetimeFigureOut">
              <a:rPr lang="uk-UA" smtClean="0"/>
              <a:pPr/>
              <a:t>09.06.2021</a:t>
            </a:fld>
            <a:endParaRPr lang="uk-UA"/>
          </a:p>
        </p:txBody>
      </p:sp>
      <p:sp>
        <p:nvSpPr>
          <p:cNvPr id="8" name="Місце для нижнього колонтитула 7">
            <a:extLst>
              <a:ext uri="{FF2B5EF4-FFF2-40B4-BE49-F238E27FC236}">
                <a16:creationId xmlns:a16="http://schemas.microsoft.com/office/drawing/2014/main" id="{958AEA95-6F17-4C76-95EA-71C10D941341}"/>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973501CE-8DD9-4629-9718-D225553E7A63}"/>
              </a:ext>
            </a:extLst>
          </p:cNvPr>
          <p:cNvSpPr>
            <a:spLocks noGrp="1"/>
          </p:cNvSpPr>
          <p:nvPr>
            <p:ph type="sldNum" sz="quarter" idx="12"/>
          </p:nvPr>
        </p:nvSpPr>
        <p:spPr/>
        <p:txBody>
          <a:bodyPr/>
          <a:lstStyle/>
          <a:p>
            <a:fld id="{F46FD739-B727-4C76-9745-597955F24126}" type="slidenum">
              <a:rPr lang="uk-UA" smtClean="0"/>
              <a:pPr/>
              <a:t>‹№›</a:t>
            </a:fld>
            <a:endParaRPr lang="uk-UA"/>
          </a:p>
        </p:txBody>
      </p:sp>
    </p:spTree>
    <p:extLst>
      <p:ext uri="{BB962C8B-B14F-4D97-AF65-F5344CB8AC3E}">
        <p14:creationId xmlns:p14="http://schemas.microsoft.com/office/powerpoint/2010/main" val="4068641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5B17A4-C4FE-451E-84FC-C927C41D9EF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CF76FB89-B423-4A58-B6B6-74DBACCC0592}"/>
              </a:ext>
            </a:extLst>
          </p:cNvPr>
          <p:cNvSpPr>
            <a:spLocks noGrp="1"/>
          </p:cNvSpPr>
          <p:nvPr>
            <p:ph type="dt" sz="half" idx="10"/>
          </p:nvPr>
        </p:nvSpPr>
        <p:spPr/>
        <p:txBody>
          <a:bodyPr/>
          <a:lstStyle/>
          <a:p>
            <a:fld id="{378F59DB-4CA9-4DAC-986F-6B39C2AE7D02}" type="datetimeFigureOut">
              <a:rPr lang="uk-UA" smtClean="0"/>
              <a:pPr/>
              <a:t>09.06.2021</a:t>
            </a:fld>
            <a:endParaRPr lang="uk-UA"/>
          </a:p>
        </p:txBody>
      </p:sp>
      <p:sp>
        <p:nvSpPr>
          <p:cNvPr id="4" name="Місце для нижнього колонтитула 3">
            <a:extLst>
              <a:ext uri="{FF2B5EF4-FFF2-40B4-BE49-F238E27FC236}">
                <a16:creationId xmlns:a16="http://schemas.microsoft.com/office/drawing/2014/main" id="{120F9277-E384-4D49-97C4-4F5FF865B84D}"/>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4E3E01FA-49C7-4981-8FAC-DEF8D0800FAA}"/>
              </a:ext>
            </a:extLst>
          </p:cNvPr>
          <p:cNvSpPr>
            <a:spLocks noGrp="1"/>
          </p:cNvSpPr>
          <p:nvPr>
            <p:ph type="sldNum" sz="quarter" idx="12"/>
          </p:nvPr>
        </p:nvSpPr>
        <p:spPr/>
        <p:txBody>
          <a:bodyPr/>
          <a:lstStyle/>
          <a:p>
            <a:fld id="{F46FD739-B727-4C76-9745-597955F24126}" type="slidenum">
              <a:rPr lang="uk-UA" smtClean="0"/>
              <a:pPr/>
              <a:t>‹№›</a:t>
            </a:fld>
            <a:endParaRPr lang="uk-UA"/>
          </a:p>
        </p:txBody>
      </p:sp>
    </p:spTree>
    <p:extLst>
      <p:ext uri="{BB962C8B-B14F-4D97-AF65-F5344CB8AC3E}">
        <p14:creationId xmlns:p14="http://schemas.microsoft.com/office/powerpoint/2010/main" val="32953529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309F069A-4193-4734-805A-0A783CE7CF41}"/>
              </a:ext>
            </a:extLst>
          </p:cNvPr>
          <p:cNvSpPr>
            <a:spLocks noGrp="1"/>
          </p:cNvSpPr>
          <p:nvPr>
            <p:ph type="dt" sz="half" idx="10"/>
          </p:nvPr>
        </p:nvSpPr>
        <p:spPr/>
        <p:txBody>
          <a:bodyPr/>
          <a:lstStyle/>
          <a:p>
            <a:fld id="{378F59DB-4CA9-4DAC-986F-6B39C2AE7D02}" type="datetimeFigureOut">
              <a:rPr lang="uk-UA" smtClean="0"/>
              <a:pPr/>
              <a:t>09.06.2021</a:t>
            </a:fld>
            <a:endParaRPr lang="uk-UA"/>
          </a:p>
        </p:txBody>
      </p:sp>
      <p:sp>
        <p:nvSpPr>
          <p:cNvPr id="3" name="Місце для нижнього колонтитула 2">
            <a:extLst>
              <a:ext uri="{FF2B5EF4-FFF2-40B4-BE49-F238E27FC236}">
                <a16:creationId xmlns:a16="http://schemas.microsoft.com/office/drawing/2014/main" id="{5BF814B4-91DD-4320-B403-749174F6472C}"/>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1C7C60F0-D43B-44E3-A817-38688CC9701F}"/>
              </a:ext>
            </a:extLst>
          </p:cNvPr>
          <p:cNvSpPr>
            <a:spLocks noGrp="1"/>
          </p:cNvSpPr>
          <p:nvPr>
            <p:ph type="sldNum" sz="quarter" idx="12"/>
          </p:nvPr>
        </p:nvSpPr>
        <p:spPr/>
        <p:txBody>
          <a:bodyPr/>
          <a:lstStyle/>
          <a:p>
            <a:fld id="{F46FD739-B727-4C76-9745-597955F24126}" type="slidenum">
              <a:rPr lang="uk-UA" smtClean="0"/>
              <a:pPr/>
              <a:t>‹№›</a:t>
            </a:fld>
            <a:endParaRPr lang="uk-UA"/>
          </a:p>
        </p:txBody>
      </p:sp>
    </p:spTree>
    <p:extLst>
      <p:ext uri="{BB962C8B-B14F-4D97-AF65-F5344CB8AC3E}">
        <p14:creationId xmlns:p14="http://schemas.microsoft.com/office/powerpoint/2010/main" val="3141288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0FB29393-1473-42FE-A14E-40F0E92A8928}"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EF89924-B59D-420B-A8EB-571067822A58}" type="slidenum">
              <a:rPr lang="ru-RU"/>
              <a:pPr>
                <a:defRPr/>
              </a:pPr>
              <a:t>‹№›</a:t>
            </a:fld>
            <a:endParaRPr lang="ru-RU"/>
          </a:p>
        </p:txBody>
      </p:sp>
    </p:spTree>
    <p:extLst>
      <p:ext uri="{BB962C8B-B14F-4D97-AF65-F5344CB8AC3E}">
        <p14:creationId xmlns:p14="http://schemas.microsoft.com/office/powerpoint/2010/main" val="29598960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D7D712-44B0-42C0-9CA2-C731DE83BC85}"/>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9D6736F-71B7-41AD-86D8-CB440E35B5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34811F46-509C-4369-9E2A-B1EB524AD1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8CD44D1F-2252-4300-9A71-F08848F6A292}"/>
              </a:ext>
            </a:extLst>
          </p:cNvPr>
          <p:cNvSpPr>
            <a:spLocks noGrp="1"/>
          </p:cNvSpPr>
          <p:nvPr>
            <p:ph type="dt" sz="half" idx="10"/>
          </p:nvPr>
        </p:nvSpPr>
        <p:spPr/>
        <p:txBody>
          <a:bodyPr/>
          <a:lstStyle/>
          <a:p>
            <a:fld id="{378F59DB-4CA9-4DAC-986F-6B39C2AE7D02}" type="datetimeFigureOut">
              <a:rPr lang="uk-UA" smtClean="0"/>
              <a:pPr/>
              <a:t>09.06.2021</a:t>
            </a:fld>
            <a:endParaRPr lang="uk-UA"/>
          </a:p>
        </p:txBody>
      </p:sp>
      <p:sp>
        <p:nvSpPr>
          <p:cNvPr id="6" name="Місце для нижнього колонтитула 5">
            <a:extLst>
              <a:ext uri="{FF2B5EF4-FFF2-40B4-BE49-F238E27FC236}">
                <a16:creationId xmlns:a16="http://schemas.microsoft.com/office/drawing/2014/main" id="{F81085BD-68AB-465F-9047-1A90957548D1}"/>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39A2F445-4A6D-4022-BA25-8AD5393D9B20}"/>
              </a:ext>
            </a:extLst>
          </p:cNvPr>
          <p:cNvSpPr>
            <a:spLocks noGrp="1"/>
          </p:cNvSpPr>
          <p:nvPr>
            <p:ph type="sldNum" sz="quarter" idx="12"/>
          </p:nvPr>
        </p:nvSpPr>
        <p:spPr/>
        <p:txBody>
          <a:bodyPr/>
          <a:lstStyle/>
          <a:p>
            <a:fld id="{F46FD739-B727-4C76-9745-597955F24126}" type="slidenum">
              <a:rPr lang="uk-UA" smtClean="0"/>
              <a:pPr/>
              <a:t>‹№›</a:t>
            </a:fld>
            <a:endParaRPr lang="uk-UA"/>
          </a:p>
        </p:txBody>
      </p:sp>
    </p:spTree>
    <p:extLst>
      <p:ext uri="{BB962C8B-B14F-4D97-AF65-F5344CB8AC3E}">
        <p14:creationId xmlns:p14="http://schemas.microsoft.com/office/powerpoint/2010/main" val="28043646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B41477-A80C-4AE9-82BC-C44EA9C5F6E4}"/>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CBBBC622-A854-4ED0-9046-5A13C3C527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F6E39D7F-7409-4E31-8836-36AE1DD0AB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AA94093F-1D2A-4E04-8386-7BDFB83D491A}"/>
              </a:ext>
            </a:extLst>
          </p:cNvPr>
          <p:cNvSpPr>
            <a:spLocks noGrp="1"/>
          </p:cNvSpPr>
          <p:nvPr>
            <p:ph type="dt" sz="half" idx="10"/>
          </p:nvPr>
        </p:nvSpPr>
        <p:spPr/>
        <p:txBody>
          <a:bodyPr/>
          <a:lstStyle/>
          <a:p>
            <a:fld id="{378F59DB-4CA9-4DAC-986F-6B39C2AE7D02}" type="datetimeFigureOut">
              <a:rPr lang="uk-UA" smtClean="0"/>
              <a:pPr/>
              <a:t>09.06.2021</a:t>
            </a:fld>
            <a:endParaRPr lang="uk-UA"/>
          </a:p>
        </p:txBody>
      </p:sp>
      <p:sp>
        <p:nvSpPr>
          <p:cNvPr id="6" name="Місце для нижнього колонтитула 5">
            <a:extLst>
              <a:ext uri="{FF2B5EF4-FFF2-40B4-BE49-F238E27FC236}">
                <a16:creationId xmlns:a16="http://schemas.microsoft.com/office/drawing/2014/main" id="{D9E7C051-B22D-4A54-ADDB-FABFCF669019}"/>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602790D0-A66A-4264-B3FB-4135BCF23EE0}"/>
              </a:ext>
            </a:extLst>
          </p:cNvPr>
          <p:cNvSpPr>
            <a:spLocks noGrp="1"/>
          </p:cNvSpPr>
          <p:nvPr>
            <p:ph type="sldNum" sz="quarter" idx="12"/>
          </p:nvPr>
        </p:nvSpPr>
        <p:spPr/>
        <p:txBody>
          <a:bodyPr/>
          <a:lstStyle/>
          <a:p>
            <a:fld id="{F46FD739-B727-4C76-9745-597955F24126}" type="slidenum">
              <a:rPr lang="uk-UA" smtClean="0"/>
              <a:pPr/>
              <a:t>‹№›</a:t>
            </a:fld>
            <a:endParaRPr lang="uk-UA"/>
          </a:p>
        </p:txBody>
      </p:sp>
    </p:spTree>
    <p:extLst>
      <p:ext uri="{BB962C8B-B14F-4D97-AF65-F5344CB8AC3E}">
        <p14:creationId xmlns:p14="http://schemas.microsoft.com/office/powerpoint/2010/main" val="9611822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D65B7C-FE7B-472B-B241-37616E59416E}"/>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A0BA42E5-6AFF-4A03-A491-7E9AE16A44ED}"/>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ABDF0EB1-8D51-434D-A291-3CD6ED204BA0}"/>
              </a:ext>
            </a:extLst>
          </p:cNvPr>
          <p:cNvSpPr>
            <a:spLocks noGrp="1"/>
          </p:cNvSpPr>
          <p:nvPr>
            <p:ph type="dt" sz="half" idx="10"/>
          </p:nvPr>
        </p:nvSpPr>
        <p:spPr/>
        <p:txBody>
          <a:bodyPr/>
          <a:lstStyle/>
          <a:p>
            <a:fld id="{378F59DB-4CA9-4DAC-986F-6B39C2AE7D02}" type="datetimeFigureOut">
              <a:rPr lang="uk-UA" smtClean="0"/>
              <a:pPr/>
              <a:t>09.06.2021</a:t>
            </a:fld>
            <a:endParaRPr lang="uk-UA"/>
          </a:p>
        </p:txBody>
      </p:sp>
      <p:sp>
        <p:nvSpPr>
          <p:cNvPr id="5" name="Місце для нижнього колонтитула 4">
            <a:extLst>
              <a:ext uri="{FF2B5EF4-FFF2-40B4-BE49-F238E27FC236}">
                <a16:creationId xmlns:a16="http://schemas.microsoft.com/office/drawing/2014/main" id="{47DFDBBC-F1FF-46B4-A51F-74B384FE989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F2D425F-2039-4E28-B28D-5751D118B295}"/>
              </a:ext>
            </a:extLst>
          </p:cNvPr>
          <p:cNvSpPr>
            <a:spLocks noGrp="1"/>
          </p:cNvSpPr>
          <p:nvPr>
            <p:ph type="sldNum" sz="quarter" idx="12"/>
          </p:nvPr>
        </p:nvSpPr>
        <p:spPr/>
        <p:txBody>
          <a:bodyPr/>
          <a:lstStyle/>
          <a:p>
            <a:fld id="{F46FD739-B727-4C76-9745-597955F24126}" type="slidenum">
              <a:rPr lang="uk-UA" smtClean="0"/>
              <a:pPr/>
              <a:t>‹№›</a:t>
            </a:fld>
            <a:endParaRPr lang="uk-UA"/>
          </a:p>
        </p:txBody>
      </p:sp>
    </p:spTree>
    <p:extLst>
      <p:ext uri="{BB962C8B-B14F-4D97-AF65-F5344CB8AC3E}">
        <p14:creationId xmlns:p14="http://schemas.microsoft.com/office/powerpoint/2010/main" val="4270624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E60825BA-18DC-4933-B175-870BB33AAD57}"/>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808585AF-4095-478E-97F0-5B3D52F17903}"/>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1B33FC81-69FF-449F-B09B-1C678F8D2CB0}"/>
              </a:ext>
            </a:extLst>
          </p:cNvPr>
          <p:cNvSpPr>
            <a:spLocks noGrp="1"/>
          </p:cNvSpPr>
          <p:nvPr>
            <p:ph type="dt" sz="half" idx="10"/>
          </p:nvPr>
        </p:nvSpPr>
        <p:spPr/>
        <p:txBody>
          <a:bodyPr/>
          <a:lstStyle/>
          <a:p>
            <a:fld id="{378F59DB-4CA9-4DAC-986F-6B39C2AE7D02}" type="datetimeFigureOut">
              <a:rPr lang="uk-UA" smtClean="0"/>
              <a:pPr/>
              <a:t>09.06.2021</a:t>
            </a:fld>
            <a:endParaRPr lang="uk-UA"/>
          </a:p>
        </p:txBody>
      </p:sp>
      <p:sp>
        <p:nvSpPr>
          <p:cNvPr id="5" name="Місце для нижнього колонтитула 4">
            <a:extLst>
              <a:ext uri="{FF2B5EF4-FFF2-40B4-BE49-F238E27FC236}">
                <a16:creationId xmlns:a16="http://schemas.microsoft.com/office/drawing/2014/main" id="{A4E5F134-7C12-4FDE-B9B1-9E0972F832B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647CC927-BF96-42F4-9377-EFCB06B0E9AA}"/>
              </a:ext>
            </a:extLst>
          </p:cNvPr>
          <p:cNvSpPr>
            <a:spLocks noGrp="1"/>
          </p:cNvSpPr>
          <p:nvPr>
            <p:ph type="sldNum" sz="quarter" idx="12"/>
          </p:nvPr>
        </p:nvSpPr>
        <p:spPr/>
        <p:txBody>
          <a:bodyPr/>
          <a:lstStyle/>
          <a:p>
            <a:fld id="{F46FD739-B727-4C76-9745-597955F24126}" type="slidenum">
              <a:rPr lang="uk-UA" smtClean="0"/>
              <a:pPr/>
              <a:t>‹№›</a:t>
            </a:fld>
            <a:endParaRPr lang="uk-UA"/>
          </a:p>
        </p:txBody>
      </p:sp>
    </p:spTree>
    <p:extLst>
      <p:ext uri="{BB962C8B-B14F-4D97-AF65-F5344CB8AC3E}">
        <p14:creationId xmlns:p14="http://schemas.microsoft.com/office/powerpoint/2010/main" val="18230641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40"/>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0EDF1FE4-38F5-449A-AF02-8B1B5D7EEE13}"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38F776C-F7D3-471A-938F-9590B3A128E4}" type="slidenum">
              <a:rPr lang="ru-RU"/>
              <a:pPr>
                <a:defRPr/>
              </a:pPr>
              <a:t>‹№›</a:t>
            </a:fld>
            <a:endParaRPr lang="ru-RU"/>
          </a:p>
        </p:txBody>
      </p:sp>
    </p:spTree>
    <p:extLst>
      <p:ext uri="{BB962C8B-B14F-4D97-AF65-F5344CB8AC3E}">
        <p14:creationId xmlns:p14="http://schemas.microsoft.com/office/powerpoint/2010/main" val="26973730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DADC2EE7-42DF-4256-A873-3204A029F765}"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41A2DAE-5860-48B7-B6CC-C53ED4417D40}" type="slidenum">
              <a:rPr lang="ru-RU"/>
              <a:pPr>
                <a:defRPr/>
              </a:pPr>
              <a:t>‹№›</a:t>
            </a:fld>
            <a:endParaRPr lang="ru-RU"/>
          </a:p>
        </p:txBody>
      </p:sp>
    </p:spTree>
    <p:extLst>
      <p:ext uri="{BB962C8B-B14F-4D97-AF65-F5344CB8AC3E}">
        <p14:creationId xmlns:p14="http://schemas.microsoft.com/office/powerpoint/2010/main" val="33160642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15"/>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274A0877-03CB-4349-843E-F1F79D82CDE5}"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94833CA-5A44-4E60-A85D-6C9AB9670850}" type="slidenum">
              <a:rPr lang="ru-RU"/>
              <a:pPr>
                <a:defRPr/>
              </a:pPr>
              <a:t>‹№›</a:t>
            </a:fld>
            <a:endParaRPr lang="ru-RU"/>
          </a:p>
        </p:txBody>
      </p:sp>
    </p:spTree>
    <p:extLst>
      <p:ext uri="{BB962C8B-B14F-4D97-AF65-F5344CB8AC3E}">
        <p14:creationId xmlns:p14="http://schemas.microsoft.com/office/powerpoint/2010/main" val="21461570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54474BF0-EAB3-4E1D-A4A7-E0517280648E}" type="datetimeFigureOut">
              <a:rPr lang="ru-RU"/>
              <a:pPr>
                <a:defRPr/>
              </a:pPr>
              <a:t>09.06.2021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3D1F55B-6C44-4EB7-90DE-5153B82CEFEB}" type="slidenum">
              <a:rPr lang="ru-RU"/>
              <a:pPr>
                <a:defRPr/>
              </a:pPr>
              <a:t>‹№›</a:t>
            </a:fld>
            <a:endParaRPr lang="ru-RU"/>
          </a:p>
        </p:txBody>
      </p:sp>
    </p:spTree>
    <p:extLst>
      <p:ext uri="{BB962C8B-B14F-4D97-AF65-F5344CB8AC3E}">
        <p14:creationId xmlns:p14="http://schemas.microsoft.com/office/powerpoint/2010/main" val="3803402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7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7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013862D3-E97E-48EA-84C8-9C1AA542BCBA}" type="datetimeFigureOut">
              <a:rPr lang="ru-RU"/>
              <a:pPr>
                <a:defRPr/>
              </a:pPr>
              <a:t>09.06.2021</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7A15A783-83BB-46F4-A04D-88D1CBD4F1F2}" type="slidenum">
              <a:rPr lang="ru-RU"/>
              <a:pPr>
                <a:defRPr/>
              </a:pPr>
              <a:t>‹№›</a:t>
            </a:fld>
            <a:endParaRPr lang="ru-RU"/>
          </a:p>
        </p:txBody>
      </p:sp>
    </p:spTree>
    <p:extLst>
      <p:ext uri="{BB962C8B-B14F-4D97-AF65-F5344CB8AC3E}">
        <p14:creationId xmlns:p14="http://schemas.microsoft.com/office/powerpoint/2010/main" val="40903146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7DADDE9A-70CC-4FE4-9381-D797F0E2890D}" type="datetimeFigureOut">
              <a:rPr lang="ru-RU"/>
              <a:pPr>
                <a:defRPr/>
              </a:pPr>
              <a:t>09.06.2021</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2D4FE257-0E78-43CA-BD65-706DFE8EE819}" type="slidenum">
              <a:rPr lang="ru-RU"/>
              <a:pPr>
                <a:defRPr/>
              </a:pPr>
              <a:t>‹№›</a:t>
            </a:fld>
            <a:endParaRPr lang="ru-RU"/>
          </a:p>
        </p:txBody>
      </p:sp>
    </p:spTree>
    <p:extLst>
      <p:ext uri="{BB962C8B-B14F-4D97-AF65-F5344CB8AC3E}">
        <p14:creationId xmlns:p14="http://schemas.microsoft.com/office/powerpoint/2010/main" val="1324302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17"/>
            <a:ext cx="10363200" cy="1362075"/>
          </a:xfrm>
        </p:spPr>
        <p:txBody>
          <a:bodyPr anchor="t"/>
          <a:lstStyle>
            <a:lvl1pPr algn="l">
              <a:defRPr sz="3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A564FD3E-91F3-4D3F-9710-E7796E9CD37B}"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3D499F2-0F11-4E70-A2F1-959E0564750D}" type="slidenum">
              <a:rPr lang="ru-RU"/>
              <a:pPr>
                <a:defRPr/>
              </a:pPr>
              <a:t>‹№›</a:t>
            </a:fld>
            <a:endParaRPr lang="ru-RU"/>
          </a:p>
        </p:txBody>
      </p:sp>
    </p:spTree>
    <p:extLst>
      <p:ext uri="{BB962C8B-B14F-4D97-AF65-F5344CB8AC3E}">
        <p14:creationId xmlns:p14="http://schemas.microsoft.com/office/powerpoint/2010/main" val="40821722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410F8C4-3541-476B-AC75-2D689CE75758}" type="datetimeFigureOut">
              <a:rPr lang="ru-RU"/>
              <a:pPr>
                <a:defRPr/>
              </a:pPr>
              <a:t>09.06.2021</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91A007DA-E843-4CF4-B868-4659110DD679}" type="slidenum">
              <a:rPr lang="ru-RU"/>
              <a:pPr>
                <a:defRPr/>
              </a:pPr>
              <a:t>‹№›</a:t>
            </a:fld>
            <a:endParaRPr lang="ru-RU"/>
          </a:p>
        </p:txBody>
      </p:sp>
    </p:spTree>
    <p:extLst>
      <p:ext uri="{BB962C8B-B14F-4D97-AF65-F5344CB8AC3E}">
        <p14:creationId xmlns:p14="http://schemas.microsoft.com/office/powerpoint/2010/main" val="13282928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6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BAEA3FF4-6AC2-4BB6-8906-829D6A34D855}" type="datetimeFigureOut">
              <a:rPr lang="ru-RU"/>
              <a:pPr>
                <a:defRPr/>
              </a:pPr>
              <a:t>09.06.2021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47E2B88-3A94-48DB-B031-47BABCD97E36}" type="slidenum">
              <a:rPr lang="ru-RU"/>
              <a:pPr>
                <a:defRPr/>
              </a:pPr>
              <a:t>‹№›</a:t>
            </a:fld>
            <a:endParaRPr lang="ru-RU"/>
          </a:p>
        </p:txBody>
      </p:sp>
    </p:spTree>
    <p:extLst>
      <p:ext uri="{BB962C8B-B14F-4D97-AF65-F5344CB8AC3E}">
        <p14:creationId xmlns:p14="http://schemas.microsoft.com/office/powerpoint/2010/main" val="11620837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AE3CDA73-1A21-4925-B855-DDA8DB3300E0}" type="datetimeFigureOut">
              <a:rPr lang="ru-RU"/>
              <a:pPr>
                <a:defRPr/>
              </a:pPr>
              <a:t>09.06.2021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16F79D5C-109B-4C42-8A9C-B80B32E91268}" type="slidenum">
              <a:rPr lang="ru-RU"/>
              <a:pPr>
                <a:defRPr/>
              </a:pPr>
              <a:t>‹№›</a:t>
            </a:fld>
            <a:endParaRPr lang="ru-RU"/>
          </a:p>
        </p:txBody>
      </p:sp>
    </p:spTree>
    <p:extLst>
      <p:ext uri="{BB962C8B-B14F-4D97-AF65-F5344CB8AC3E}">
        <p14:creationId xmlns:p14="http://schemas.microsoft.com/office/powerpoint/2010/main" val="27548138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7564BB33-AEB1-42C1-8208-DBBC46025CEB}"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00DD5A1-0E40-4D58-AB8F-1C3CF01D5EBE}" type="slidenum">
              <a:rPr lang="ru-RU"/>
              <a:pPr>
                <a:defRPr/>
              </a:pPr>
              <a:t>‹№›</a:t>
            </a:fld>
            <a:endParaRPr lang="ru-RU"/>
          </a:p>
        </p:txBody>
      </p:sp>
    </p:spTree>
    <p:extLst>
      <p:ext uri="{BB962C8B-B14F-4D97-AF65-F5344CB8AC3E}">
        <p14:creationId xmlns:p14="http://schemas.microsoft.com/office/powerpoint/2010/main" val="394262134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53"/>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53"/>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C5A0766A-A985-475E-9CEC-373CED8B492A}"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E9F83FA-3C3B-4E25-A20C-9EC9FE9F13D1}" type="slidenum">
              <a:rPr lang="ru-RU"/>
              <a:pPr>
                <a:defRPr/>
              </a:pPr>
              <a:t>‹№›</a:t>
            </a:fld>
            <a:endParaRPr lang="ru-RU"/>
          </a:p>
        </p:txBody>
      </p:sp>
    </p:spTree>
    <p:extLst>
      <p:ext uri="{BB962C8B-B14F-4D97-AF65-F5344CB8AC3E}">
        <p14:creationId xmlns:p14="http://schemas.microsoft.com/office/powerpoint/2010/main" val="38550442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42"/>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91417E3F-4233-44B4-9643-1BD545BE2B41}"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38FD4FC-CBAE-45DB-9445-9D6357C9D0B5}" type="slidenum">
              <a:rPr lang="ru-RU"/>
              <a:pPr>
                <a:defRPr/>
              </a:pPr>
              <a:t>‹№›</a:t>
            </a:fld>
            <a:endParaRPr lang="ru-RU"/>
          </a:p>
        </p:txBody>
      </p:sp>
    </p:spTree>
    <p:extLst>
      <p:ext uri="{BB962C8B-B14F-4D97-AF65-F5344CB8AC3E}">
        <p14:creationId xmlns:p14="http://schemas.microsoft.com/office/powerpoint/2010/main" val="9445832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0FB29393-1473-42FE-A14E-40F0E92A8928}"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EF89924-B59D-420B-A8EB-571067822A58}" type="slidenum">
              <a:rPr lang="ru-RU"/>
              <a:pPr>
                <a:defRPr/>
              </a:pPr>
              <a:t>‹№›</a:t>
            </a:fld>
            <a:endParaRPr lang="ru-RU"/>
          </a:p>
        </p:txBody>
      </p:sp>
    </p:spTree>
    <p:extLst>
      <p:ext uri="{BB962C8B-B14F-4D97-AF65-F5344CB8AC3E}">
        <p14:creationId xmlns:p14="http://schemas.microsoft.com/office/powerpoint/2010/main" val="10538686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17"/>
            <a:ext cx="10363200" cy="1362075"/>
          </a:xfrm>
        </p:spPr>
        <p:txBody>
          <a:bodyPr anchor="t"/>
          <a:lstStyle>
            <a:lvl1pPr algn="l">
              <a:defRPr sz="3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A564FD3E-91F3-4D3F-9710-E7796E9CD37B}"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3D499F2-0F11-4E70-A2F1-959E0564750D}" type="slidenum">
              <a:rPr lang="ru-RU"/>
              <a:pPr>
                <a:defRPr/>
              </a:pPr>
              <a:t>‹№›</a:t>
            </a:fld>
            <a:endParaRPr lang="ru-RU"/>
          </a:p>
        </p:txBody>
      </p:sp>
    </p:spTree>
    <p:extLst>
      <p:ext uri="{BB962C8B-B14F-4D97-AF65-F5344CB8AC3E}">
        <p14:creationId xmlns:p14="http://schemas.microsoft.com/office/powerpoint/2010/main" val="20383713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E061738E-A01C-4384-960B-258C4E5F0268}" type="datetimeFigureOut">
              <a:rPr lang="ru-RU"/>
              <a:pPr>
                <a:defRPr/>
              </a:pPr>
              <a:t>09.06.2021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BE57661-DFBD-4BDC-85F3-448851A45B02}" type="slidenum">
              <a:rPr lang="ru-RU"/>
              <a:pPr>
                <a:defRPr/>
              </a:pPr>
              <a:t>‹№›</a:t>
            </a:fld>
            <a:endParaRPr lang="ru-RU"/>
          </a:p>
        </p:txBody>
      </p:sp>
    </p:spTree>
    <p:extLst>
      <p:ext uri="{BB962C8B-B14F-4D97-AF65-F5344CB8AC3E}">
        <p14:creationId xmlns:p14="http://schemas.microsoft.com/office/powerpoint/2010/main" val="2722843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78"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Содержимое 5"/>
          <p:cNvSpPr>
            <a:spLocks noGrp="1"/>
          </p:cNvSpPr>
          <p:nvPr>
            <p:ph sz="quarter" idx="4"/>
          </p:nvPr>
        </p:nvSpPr>
        <p:spPr>
          <a:xfrm>
            <a:off x="6193378"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1784B08C-15AF-484D-A931-CE6694A3C45B}" type="datetimeFigureOut">
              <a:rPr lang="ru-RU"/>
              <a:pPr>
                <a:defRPr/>
              </a:pPr>
              <a:t>09.06.2021</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6D2A2BB4-72DE-4A10-9FC4-57CC654E9C36}" type="slidenum">
              <a:rPr lang="ru-RU"/>
              <a:pPr>
                <a:defRPr/>
              </a:pPr>
              <a:t>‹№›</a:t>
            </a:fld>
            <a:endParaRPr lang="ru-RU"/>
          </a:p>
        </p:txBody>
      </p:sp>
    </p:spTree>
    <p:extLst>
      <p:ext uri="{BB962C8B-B14F-4D97-AF65-F5344CB8AC3E}">
        <p14:creationId xmlns:p14="http://schemas.microsoft.com/office/powerpoint/2010/main" val="1632744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6"/>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E061738E-A01C-4384-960B-258C4E5F0268}" type="datetimeFigureOut">
              <a:rPr lang="ru-RU"/>
              <a:pPr>
                <a:defRPr/>
              </a:pPr>
              <a:t>09.06.2021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BE57661-DFBD-4BDC-85F3-448851A45B02}" type="slidenum">
              <a:rPr lang="ru-RU"/>
              <a:pPr>
                <a:defRPr/>
              </a:pPr>
              <a:t>‹№›</a:t>
            </a:fld>
            <a:endParaRPr lang="ru-RU"/>
          </a:p>
        </p:txBody>
      </p:sp>
    </p:spTree>
    <p:extLst>
      <p:ext uri="{BB962C8B-B14F-4D97-AF65-F5344CB8AC3E}">
        <p14:creationId xmlns:p14="http://schemas.microsoft.com/office/powerpoint/2010/main" val="53221900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A741C76D-620F-4331-9D15-7B24B2738153}" type="datetimeFigureOut">
              <a:rPr lang="ru-RU"/>
              <a:pPr>
                <a:defRPr/>
              </a:pPr>
              <a:t>09.06.2021</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64651FFE-E2F5-43D0-A2F5-6DAF1E0722EC}" type="slidenum">
              <a:rPr lang="ru-RU"/>
              <a:pPr>
                <a:defRPr/>
              </a:pPr>
              <a:t>‹№›</a:t>
            </a:fld>
            <a:endParaRPr lang="ru-RU"/>
          </a:p>
        </p:txBody>
      </p:sp>
    </p:spTree>
    <p:extLst>
      <p:ext uri="{BB962C8B-B14F-4D97-AF65-F5344CB8AC3E}">
        <p14:creationId xmlns:p14="http://schemas.microsoft.com/office/powerpoint/2010/main" val="38266202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9E1CEAD1-1BB6-436A-8149-1E2B0350639E}" type="datetimeFigureOut">
              <a:rPr lang="ru-RU"/>
              <a:pPr>
                <a:defRPr/>
              </a:pPr>
              <a:t>09.06.2021</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A6AC27F-ED53-4AD6-924A-CE532FA1E3B7}" type="slidenum">
              <a:rPr lang="ru-RU"/>
              <a:pPr>
                <a:defRPr/>
              </a:pPr>
              <a:t>‹№›</a:t>
            </a:fld>
            <a:endParaRPr lang="ru-RU"/>
          </a:p>
        </p:txBody>
      </p:sp>
    </p:spTree>
    <p:extLst>
      <p:ext uri="{BB962C8B-B14F-4D97-AF65-F5344CB8AC3E}">
        <p14:creationId xmlns:p14="http://schemas.microsoft.com/office/powerpoint/2010/main" val="4774113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1500" b="1"/>
            </a:lvl1pPr>
          </a:lstStyle>
          <a:p>
            <a:r>
              <a:rPr lang="ru-RU"/>
              <a:t>Образец заголовка</a:t>
            </a:r>
          </a:p>
        </p:txBody>
      </p:sp>
      <p:sp>
        <p:nvSpPr>
          <p:cNvPr id="3" name="Содержимое 2"/>
          <p:cNvSpPr>
            <a:spLocks noGrp="1"/>
          </p:cNvSpPr>
          <p:nvPr>
            <p:ph idx="1"/>
          </p:nvPr>
        </p:nvSpPr>
        <p:spPr>
          <a:xfrm>
            <a:off x="4766733" y="273067"/>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01F9166E-DFE5-41D1-B84B-F57EF0761CA3}" type="datetimeFigureOut">
              <a:rPr lang="ru-RU"/>
              <a:pPr>
                <a:defRPr/>
              </a:pPr>
              <a:t>09.06.2021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DA08775-AFE3-4EA5-AE73-01DB310830D8}" type="slidenum">
              <a:rPr lang="ru-RU"/>
              <a:pPr>
                <a:defRPr/>
              </a:pPr>
              <a:t>‹№›</a:t>
            </a:fld>
            <a:endParaRPr lang="ru-RU"/>
          </a:p>
        </p:txBody>
      </p:sp>
    </p:spTree>
    <p:extLst>
      <p:ext uri="{BB962C8B-B14F-4D97-AF65-F5344CB8AC3E}">
        <p14:creationId xmlns:p14="http://schemas.microsoft.com/office/powerpoint/2010/main" val="17983531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15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FEF90846-AB98-4B65-9F36-EC3DB90A292E}" type="datetimeFigureOut">
              <a:rPr lang="ru-RU"/>
              <a:pPr>
                <a:defRPr/>
              </a:pPr>
              <a:t>09.06.2021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465CBAA-F72A-4EFC-BB3C-193C0C308F67}" type="slidenum">
              <a:rPr lang="ru-RU"/>
              <a:pPr>
                <a:defRPr/>
              </a:pPr>
              <a:t>‹№›</a:t>
            </a:fld>
            <a:endParaRPr lang="ru-RU"/>
          </a:p>
        </p:txBody>
      </p:sp>
    </p:spTree>
    <p:extLst>
      <p:ext uri="{BB962C8B-B14F-4D97-AF65-F5344CB8AC3E}">
        <p14:creationId xmlns:p14="http://schemas.microsoft.com/office/powerpoint/2010/main" val="19781243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09ABABAD-7E42-4F47-985B-3117C480C41B}"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5FE63BD-B50D-4D23-8A59-8A497DF954A9}" type="slidenum">
              <a:rPr lang="ru-RU"/>
              <a:pPr>
                <a:defRPr/>
              </a:pPr>
              <a:t>‹№›</a:t>
            </a:fld>
            <a:endParaRPr lang="ru-RU"/>
          </a:p>
        </p:txBody>
      </p:sp>
    </p:spTree>
    <p:extLst>
      <p:ext uri="{BB962C8B-B14F-4D97-AF65-F5344CB8AC3E}">
        <p14:creationId xmlns:p14="http://schemas.microsoft.com/office/powerpoint/2010/main" val="32444000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55"/>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55"/>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1EB7AA6C-5C84-4341-B136-4C91C16B027F}" type="datetimeFigureOut">
              <a:rPr lang="ru-RU"/>
              <a:pPr>
                <a:defRPr/>
              </a:pPr>
              <a:t>09.06.2021</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B411BB31-D50B-4A76-A2B4-12C9A542D7A0}" type="slidenum">
              <a:rPr lang="ru-RU"/>
              <a:pPr>
                <a:defRPr/>
              </a:pPr>
              <a:t>‹№›</a:t>
            </a:fld>
            <a:endParaRPr lang="ru-RU"/>
          </a:p>
        </p:txBody>
      </p:sp>
    </p:spTree>
    <p:extLst>
      <p:ext uri="{BB962C8B-B14F-4D97-AF65-F5344CB8AC3E}">
        <p14:creationId xmlns:p14="http://schemas.microsoft.com/office/powerpoint/2010/main" val="35577160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TwoObj">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92100"/>
            <a:ext cx="10972800" cy="1384300"/>
          </a:xfrm>
        </p:spPr>
        <p:txBody>
          <a:bodyPr/>
          <a:lstStyle/>
          <a:p>
            <a:r>
              <a:rPr lang="ru-RU"/>
              <a:t>Образец заголовка</a:t>
            </a:r>
          </a:p>
        </p:txBody>
      </p:sp>
      <p:sp>
        <p:nvSpPr>
          <p:cNvPr id="3" name="Текст 2"/>
          <p:cNvSpPr>
            <a:spLocks noGrp="1"/>
          </p:cNvSpPr>
          <p:nvPr>
            <p:ph type="body" sz="half" idx="1"/>
          </p:nvPr>
        </p:nvSpPr>
        <p:spPr>
          <a:xfrm>
            <a:off x="609600" y="1905000"/>
            <a:ext cx="5384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197600" y="19050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6197600" y="40386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Дата 5">
            <a:extLst>
              <a:ext uri="{FF2B5EF4-FFF2-40B4-BE49-F238E27FC236}">
                <a16:creationId xmlns:a16="http://schemas.microsoft.com/office/drawing/2014/main" id="{E6478D7A-BCD1-4D95-9364-9A5B21881C98}"/>
              </a:ext>
            </a:extLst>
          </p:cNvPr>
          <p:cNvSpPr>
            <a:spLocks noGrp="1"/>
          </p:cNvSpPr>
          <p:nvPr>
            <p:ph type="dt" sz="half" idx="10"/>
          </p:nvPr>
        </p:nvSpPr>
        <p:spPr>
          <a:xfrm>
            <a:off x="609600" y="6245225"/>
            <a:ext cx="2844800" cy="476250"/>
          </a:xfrm>
        </p:spPr>
        <p:txBody>
          <a:bodyPr/>
          <a:lstStyle>
            <a:lvl1pPr>
              <a:defRPr/>
            </a:lvl1pPr>
          </a:lstStyle>
          <a:p>
            <a:pPr>
              <a:defRPr/>
            </a:pPr>
            <a:endParaRPr lang="ru-RU"/>
          </a:p>
        </p:txBody>
      </p:sp>
      <p:sp>
        <p:nvSpPr>
          <p:cNvPr id="7" name="Нижний колонтитул 6">
            <a:extLst>
              <a:ext uri="{FF2B5EF4-FFF2-40B4-BE49-F238E27FC236}">
                <a16:creationId xmlns:a16="http://schemas.microsoft.com/office/drawing/2014/main" id="{8BA9AAEE-27BA-4755-9EE5-19D9C990CB1C}"/>
              </a:ext>
            </a:extLst>
          </p:cNvPr>
          <p:cNvSpPr>
            <a:spLocks noGrp="1"/>
          </p:cNvSpPr>
          <p:nvPr>
            <p:ph type="ftr" sz="quarter" idx="11"/>
          </p:nvPr>
        </p:nvSpPr>
        <p:spPr>
          <a:xfrm>
            <a:off x="4165600" y="6245225"/>
            <a:ext cx="3860800" cy="476250"/>
          </a:xfrm>
        </p:spPr>
        <p:txBody>
          <a:bodyPr/>
          <a:lstStyle>
            <a:lvl1pPr>
              <a:defRPr/>
            </a:lvl1pPr>
          </a:lstStyle>
          <a:p>
            <a:pPr>
              <a:defRPr/>
            </a:pPr>
            <a:endParaRPr lang="ru-RU"/>
          </a:p>
        </p:txBody>
      </p:sp>
      <p:sp>
        <p:nvSpPr>
          <p:cNvPr id="8" name="Номер слайда 7">
            <a:extLst>
              <a:ext uri="{FF2B5EF4-FFF2-40B4-BE49-F238E27FC236}">
                <a16:creationId xmlns:a16="http://schemas.microsoft.com/office/drawing/2014/main" id="{DAB23FC3-720C-4A0F-AEC8-BA457EF0DF25}"/>
              </a:ext>
            </a:extLst>
          </p:cNvPr>
          <p:cNvSpPr>
            <a:spLocks noGrp="1"/>
          </p:cNvSpPr>
          <p:nvPr>
            <p:ph type="sldNum" sz="quarter" idx="12"/>
          </p:nvPr>
        </p:nvSpPr>
        <p:spPr>
          <a:xfrm>
            <a:off x="8737600" y="6245225"/>
            <a:ext cx="2844800" cy="476250"/>
          </a:xfrm>
        </p:spPr>
        <p:txBody>
          <a:bodyPr/>
          <a:lstStyle>
            <a:lvl1pPr>
              <a:defRPr/>
            </a:lvl1pPr>
          </a:lstStyle>
          <a:p>
            <a:fld id="{7BFC98FF-6875-403B-9929-488F868F8B98}" type="slidenum">
              <a:rPr lang="ru-RU" altLang="uk-UA"/>
              <a:pPr/>
              <a:t>‹№›</a:t>
            </a:fld>
            <a:endParaRPr lang="ru-RU" altLang="uk-UA"/>
          </a:p>
        </p:txBody>
      </p:sp>
    </p:spTree>
    <p:extLst>
      <p:ext uri="{BB962C8B-B14F-4D97-AF65-F5344CB8AC3E}">
        <p14:creationId xmlns:p14="http://schemas.microsoft.com/office/powerpoint/2010/main" val="14956983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609600" y="292100"/>
            <a:ext cx="10972800" cy="1384300"/>
          </a:xfrm>
        </p:spPr>
        <p:txBody>
          <a:bodyPr/>
          <a:lstStyle/>
          <a:p>
            <a:r>
              <a:rPr lang="ru-RU"/>
              <a:t>Образец заголовка</a:t>
            </a:r>
          </a:p>
        </p:txBody>
      </p:sp>
      <p:sp>
        <p:nvSpPr>
          <p:cNvPr id="3" name="Содержимое 2"/>
          <p:cNvSpPr>
            <a:spLocks noGrp="1"/>
          </p:cNvSpPr>
          <p:nvPr>
            <p:ph sz="quarter" idx="1"/>
          </p:nvPr>
        </p:nvSpPr>
        <p:spPr>
          <a:xfrm>
            <a:off x="609600" y="19050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197600" y="19050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609600" y="40386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Содержимое 5"/>
          <p:cNvSpPr>
            <a:spLocks noGrp="1"/>
          </p:cNvSpPr>
          <p:nvPr>
            <p:ph sz="quarter" idx="4"/>
          </p:nvPr>
        </p:nvSpPr>
        <p:spPr>
          <a:xfrm>
            <a:off x="6197600" y="40386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a:xfrm>
            <a:off x="609600" y="6245225"/>
            <a:ext cx="2844800" cy="476250"/>
          </a:xfrm>
        </p:spPr>
        <p:txBody>
          <a:bodyPr/>
          <a:lstStyle>
            <a:lvl1pPr>
              <a:defRPr/>
            </a:lvl1pPr>
          </a:lstStyle>
          <a:p>
            <a:pPr>
              <a:defRPr/>
            </a:pPr>
            <a:endParaRPr lang="ru-RU"/>
          </a:p>
        </p:txBody>
      </p:sp>
      <p:sp>
        <p:nvSpPr>
          <p:cNvPr id="8" name="Нижний колонтитул 7"/>
          <p:cNvSpPr>
            <a:spLocks noGrp="1"/>
          </p:cNvSpPr>
          <p:nvPr>
            <p:ph type="ftr" sz="quarter" idx="11"/>
          </p:nvPr>
        </p:nvSpPr>
        <p:spPr>
          <a:xfrm>
            <a:off x="4165600" y="6245225"/>
            <a:ext cx="3860800" cy="476250"/>
          </a:xfrm>
        </p:spPr>
        <p:txBody>
          <a:bodyPr/>
          <a:lstStyle>
            <a:lvl1pPr>
              <a:defRPr/>
            </a:lvl1pPr>
          </a:lstStyle>
          <a:p>
            <a:pPr>
              <a:defRPr/>
            </a:pPr>
            <a:endParaRPr lang="ru-RU"/>
          </a:p>
        </p:txBody>
      </p:sp>
      <p:sp>
        <p:nvSpPr>
          <p:cNvPr id="9" name="Номер слайда 8"/>
          <p:cNvSpPr>
            <a:spLocks noGrp="1"/>
          </p:cNvSpPr>
          <p:nvPr>
            <p:ph type="sldNum" sz="quarter" idx="12"/>
          </p:nvPr>
        </p:nvSpPr>
        <p:spPr>
          <a:xfrm>
            <a:off x="8737600" y="6245225"/>
            <a:ext cx="2844800" cy="476250"/>
          </a:xfrm>
        </p:spPr>
        <p:txBody>
          <a:bodyPr/>
          <a:lstStyle>
            <a:lvl1pPr>
              <a:defRPr/>
            </a:lvl1pPr>
          </a:lstStyle>
          <a:p>
            <a:fld id="{27387FE8-210C-4DA8-A748-EFDC6D63BA61}" type="slidenum">
              <a:rPr lang="ru-RU" altLang="uk-UA"/>
              <a:pPr/>
              <a:t>‹№›</a:t>
            </a:fld>
            <a:endParaRPr lang="ru-RU" altLang="uk-UA"/>
          </a:p>
        </p:txBody>
      </p:sp>
    </p:spTree>
    <p:extLst>
      <p:ext uri="{BB962C8B-B14F-4D97-AF65-F5344CB8AC3E}">
        <p14:creationId xmlns:p14="http://schemas.microsoft.com/office/powerpoint/2010/main" val="5403831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id="{BC12EFE6-7F79-40D7-A7A3-1FD7B44EAD42}"/>
              </a:ext>
            </a:extLst>
          </p:cNvPr>
          <p:cNvSpPr>
            <a:spLocks noGrp="1"/>
          </p:cNvSpPr>
          <p:nvPr>
            <p:ph type="dt" sz="half" idx="10"/>
          </p:nvPr>
        </p:nvSpPr>
        <p:spPr/>
        <p:txBody>
          <a:bodyPr/>
          <a:lstStyle>
            <a:lvl1pPr>
              <a:defRPr/>
            </a:lvl1pPr>
          </a:lstStyle>
          <a:p>
            <a:pPr>
              <a:defRPr/>
            </a:pPr>
            <a:fld id="{4651D8DD-754B-42A1-9F56-E68CB5835283}" type="datetimeFigureOut">
              <a:rPr lang="ru-RU"/>
              <a:pPr>
                <a:defRPr/>
              </a:pPr>
              <a:t>09.06.2021</a:t>
            </a:fld>
            <a:endParaRPr lang="ru-RU"/>
          </a:p>
        </p:txBody>
      </p:sp>
      <p:sp>
        <p:nvSpPr>
          <p:cNvPr id="5" name="Нижний колонтитул 4">
            <a:extLst>
              <a:ext uri="{FF2B5EF4-FFF2-40B4-BE49-F238E27FC236}">
                <a16:creationId xmlns:a16="http://schemas.microsoft.com/office/drawing/2014/main" id="{B693D626-D7FB-4B38-98DF-3BD99A5A7761}"/>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354BB4D7-B4AC-4F74-8A58-47B3F743777E}"/>
              </a:ext>
            </a:extLst>
          </p:cNvPr>
          <p:cNvSpPr>
            <a:spLocks noGrp="1"/>
          </p:cNvSpPr>
          <p:nvPr>
            <p:ph type="sldNum" sz="quarter" idx="12"/>
          </p:nvPr>
        </p:nvSpPr>
        <p:spPr/>
        <p:txBody>
          <a:bodyPr/>
          <a:lstStyle>
            <a:lvl1pPr>
              <a:defRPr/>
            </a:lvl1pPr>
          </a:lstStyle>
          <a:p>
            <a:pPr>
              <a:defRPr/>
            </a:pPr>
            <a:fld id="{B237D66E-14F8-4C69-8008-404AD412CDAC}" type="slidenum">
              <a:rPr lang="ru-RU" altLang="uk-UA"/>
              <a:pPr>
                <a:defRPr/>
              </a:pPr>
              <a:t>‹№›</a:t>
            </a:fld>
            <a:endParaRPr lang="ru-RU" altLang="uk-UA"/>
          </a:p>
        </p:txBody>
      </p:sp>
    </p:spTree>
    <p:extLst>
      <p:ext uri="{BB962C8B-B14F-4D97-AF65-F5344CB8AC3E}">
        <p14:creationId xmlns:p14="http://schemas.microsoft.com/office/powerpoint/2010/main" val="330580824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73118D7-4CD5-4065-A047-9BC53A81BE0B}"/>
              </a:ext>
            </a:extLst>
          </p:cNvPr>
          <p:cNvSpPr>
            <a:spLocks noGrp="1"/>
          </p:cNvSpPr>
          <p:nvPr>
            <p:ph type="dt" sz="half" idx="10"/>
          </p:nvPr>
        </p:nvSpPr>
        <p:spPr/>
        <p:txBody>
          <a:bodyPr/>
          <a:lstStyle>
            <a:lvl1pPr>
              <a:defRPr/>
            </a:lvl1pPr>
          </a:lstStyle>
          <a:p>
            <a:pPr>
              <a:defRPr/>
            </a:pPr>
            <a:fld id="{1E528610-3BA2-48D5-97BD-AD5CF0C24AE7}" type="datetimeFigureOut">
              <a:rPr lang="ru-RU"/>
              <a:pPr>
                <a:defRPr/>
              </a:pPr>
              <a:t>09.06.2021</a:t>
            </a:fld>
            <a:endParaRPr lang="ru-RU"/>
          </a:p>
        </p:txBody>
      </p:sp>
      <p:sp>
        <p:nvSpPr>
          <p:cNvPr id="5" name="Нижний колонтитул 4">
            <a:extLst>
              <a:ext uri="{FF2B5EF4-FFF2-40B4-BE49-F238E27FC236}">
                <a16:creationId xmlns:a16="http://schemas.microsoft.com/office/drawing/2014/main" id="{8B756E3C-B59B-4BFE-BBD9-117C44E4373F}"/>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09721454-197D-4DC9-9054-59A4ED840955}"/>
              </a:ext>
            </a:extLst>
          </p:cNvPr>
          <p:cNvSpPr>
            <a:spLocks noGrp="1"/>
          </p:cNvSpPr>
          <p:nvPr>
            <p:ph type="sldNum" sz="quarter" idx="12"/>
          </p:nvPr>
        </p:nvSpPr>
        <p:spPr/>
        <p:txBody>
          <a:bodyPr/>
          <a:lstStyle>
            <a:lvl1pPr>
              <a:defRPr/>
            </a:lvl1pPr>
          </a:lstStyle>
          <a:p>
            <a:pPr>
              <a:defRPr/>
            </a:pPr>
            <a:fld id="{91DE1641-1D2A-4ECA-B858-A3889C51C875}" type="slidenum">
              <a:rPr lang="ru-RU" altLang="uk-UA"/>
              <a:pPr>
                <a:defRPr/>
              </a:pPr>
              <a:t>‹№›</a:t>
            </a:fld>
            <a:endParaRPr lang="ru-RU" altLang="uk-UA"/>
          </a:p>
        </p:txBody>
      </p:sp>
    </p:spTree>
    <p:extLst>
      <p:ext uri="{BB962C8B-B14F-4D97-AF65-F5344CB8AC3E}">
        <p14:creationId xmlns:p14="http://schemas.microsoft.com/office/powerpoint/2010/main" val="4049047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78"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Содержимое 5"/>
          <p:cNvSpPr>
            <a:spLocks noGrp="1"/>
          </p:cNvSpPr>
          <p:nvPr>
            <p:ph sz="quarter" idx="4"/>
          </p:nvPr>
        </p:nvSpPr>
        <p:spPr>
          <a:xfrm>
            <a:off x="6193378"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1784B08C-15AF-484D-A931-CE6694A3C45B}" type="datetimeFigureOut">
              <a:rPr lang="ru-RU"/>
              <a:pPr>
                <a:defRPr/>
              </a:pPr>
              <a:t>09.06.2021</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6D2A2BB4-72DE-4A10-9FC4-57CC654E9C36}" type="slidenum">
              <a:rPr lang="ru-RU"/>
              <a:pPr>
                <a:defRPr/>
              </a:pPr>
              <a:t>‹№›</a:t>
            </a:fld>
            <a:endParaRPr lang="ru-RU"/>
          </a:p>
        </p:txBody>
      </p:sp>
    </p:spTree>
    <p:extLst>
      <p:ext uri="{BB962C8B-B14F-4D97-AF65-F5344CB8AC3E}">
        <p14:creationId xmlns:p14="http://schemas.microsoft.com/office/powerpoint/2010/main" val="11488497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F2AB563-6621-4BA3-9DEB-03115EC5539E}"/>
              </a:ext>
            </a:extLst>
          </p:cNvPr>
          <p:cNvSpPr>
            <a:spLocks noGrp="1"/>
          </p:cNvSpPr>
          <p:nvPr>
            <p:ph type="dt" sz="half" idx="10"/>
          </p:nvPr>
        </p:nvSpPr>
        <p:spPr/>
        <p:txBody>
          <a:bodyPr/>
          <a:lstStyle>
            <a:lvl1pPr>
              <a:defRPr/>
            </a:lvl1pPr>
          </a:lstStyle>
          <a:p>
            <a:pPr>
              <a:defRPr/>
            </a:pPr>
            <a:fld id="{8D2C6C4F-05EA-49FB-82C8-1758743C1117}" type="datetimeFigureOut">
              <a:rPr lang="ru-RU"/>
              <a:pPr>
                <a:defRPr/>
              </a:pPr>
              <a:t>09.06.2021</a:t>
            </a:fld>
            <a:endParaRPr lang="ru-RU"/>
          </a:p>
        </p:txBody>
      </p:sp>
      <p:sp>
        <p:nvSpPr>
          <p:cNvPr id="5" name="Нижний колонтитул 4">
            <a:extLst>
              <a:ext uri="{FF2B5EF4-FFF2-40B4-BE49-F238E27FC236}">
                <a16:creationId xmlns:a16="http://schemas.microsoft.com/office/drawing/2014/main" id="{2A14B269-7F62-404F-98D9-A1AAF42336B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4E16A170-0E81-4D3C-B662-8EA5112C17C2}"/>
              </a:ext>
            </a:extLst>
          </p:cNvPr>
          <p:cNvSpPr>
            <a:spLocks noGrp="1"/>
          </p:cNvSpPr>
          <p:nvPr>
            <p:ph type="sldNum" sz="quarter" idx="12"/>
          </p:nvPr>
        </p:nvSpPr>
        <p:spPr/>
        <p:txBody>
          <a:bodyPr/>
          <a:lstStyle>
            <a:lvl1pPr>
              <a:defRPr/>
            </a:lvl1pPr>
          </a:lstStyle>
          <a:p>
            <a:pPr>
              <a:defRPr/>
            </a:pPr>
            <a:fld id="{AAEA8886-A9AF-41A3-9907-40288FFD9B09}" type="slidenum">
              <a:rPr lang="ru-RU" altLang="uk-UA"/>
              <a:pPr>
                <a:defRPr/>
              </a:pPr>
              <a:t>‹№›</a:t>
            </a:fld>
            <a:endParaRPr lang="ru-RU" altLang="uk-UA"/>
          </a:p>
        </p:txBody>
      </p:sp>
    </p:spTree>
    <p:extLst>
      <p:ext uri="{BB962C8B-B14F-4D97-AF65-F5344CB8AC3E}">
        <p14:creationId xmlns:p14="http://schemas.microsoft.com/office/powerpoint/2010/main" val="26980383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80DB3B02-9ECB-4801-A9FD-03571823900B}"/>
              </a:ext>
            </a:extLst>
          </p:cNvPr>
          <p:cNvSpPr>
            <a:spLocks noGrp="1"/>
          </p:cNvSpPr>
          <p:nvPr>
            <p:ph type="dt" sz="half" idx="10"/>
          </p:nvPr>
        </p:nvSpPr>
        <p:spPr/>
        <p:txBody>
          <a:bodyPr/>
          <a:lstStyle>
            <a:lvl1pPr>
              <a:defRPr/>
            </a:lvl1pPr>
          </a:lstStyle>
          <a:p>
            <a:pPr>
              <a:defRPr/>
            </a:pPr>
            <a:fld id="{D8ACD4AF-87C8-46BA-B9B4-A45335CFF1C3}" type="datetimeFigureOut">
              <a:rPr lang="ru-RU"/>
              <a:pPr>
                <a:defRPr/>
              </a:pPr>
              <a:t>09.06.2021</a:t>
            </a:fld>
            <a:endParaRPr lang="ru-RU"/>
          </a:p>
        </p:txBody>
      </p:sp>
      <p:sp>
        <p:nvSpPr>
          <p:cNvPr id="6" name="Нижний колонтитул 4">
            <a:extLst>
              <a:ext uri="{FF2B5EF4-FFF2-40B4-BE49-F238E27FC236}">
                <a16:creationId xmlns:a16="http://schemas.microsoft.com/office/drawing/2014/main" id="{D376D986-550C-49D0-9508-B10A1CCFD8C1}"/>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4F75591C-2F84-4CDC-AF87-B062960E3CBC}"/>
              </a:ext>
            </a:extLst>
          </p:cNvPr>
          <p:cNvSpPr>
            <a:spLocks noGrp="1"/>
          </p:cNvSpPr>
          <p:nvPr>
            <p:ph type="sldNum" sz="quarter" idx="12"/>
          </p:nvPr>
        </p:nvSpPr>
        <p:spPr/>
        <p:txBody>
          <a:bodyPr/>
          <a:lstStyle>
            <a:lvl1pPr>
              <a:defRPr/>
            </a:lvl1pPr>
          </a:lstStyle>
          <a:p>
            <a:pPr>
              <a:defRPr/>
            </a:pPr>
            <a:fld id="{E3164FC9-F4CC-422A-AE1F-50097C48014E}" type="slidenum">
              <a:rPr lang="ru-RU" altLang="uk-UA"/>
              <a:pPr>
                <a:defRPr/>
              </a:pPr>
              <a:t>‹№›</a:t>
            </a:fld>
            <a:endParaRPr lang="ru-RU" altLang="uk-UA"/>
          </a:p>
        </p:txBody>
      </p:sp>
    </p:spTree>
    <p:extLst>
      <p:ext uri="{BB962C8B-B14F-4D97-AF65-F5344CB8AC3E}">
        <p14:creationId xmlns:p14="http://schemas.microsoft.com/office/powerpoint/2010/main" val="34339526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7F22ABD2-434E-4380-908F-250C3A542523}"/>
              </a:ext>
            </a:extLst>
          </p:cNvPr>
          <p:cNvSpPr>
            <a:spLocks noGrp="1"/>
          </p:cNvSpPr>
          <p:nvPr>
            <p:ph type="dt" sz="half" idx="10"/>
          </p:nvPr>
        </p:nvSpPr>
        <p:spPr/>
        <p:txBody>
          <a:bodyPr/>
          <a:lstStyle>
            <a:lvl1pPr>
              <a:defRPr/>
            </a:lvl1pPr>
          </a:lstStyle>
          <a:p>
            <a:pPr>
              <a:defRPr/>
            </a:pPr>
            <a:fld id="{97684A2C-DAFB-4C41-AFED-4F2DF7818F08}" type="datetimeFigureOut">
              <a:rPr lang="ru-RU"/>
              <a:pPr>
                <a:defRPr/>
              </a:pPr>
              <a:t>09.06.2021</a:t>
            </a:fld>
            <a:endParaRPr lang="ru-RU"/>
          </a:p>
        </p:txBody>
      </p:sp>
      <p:sp>
        <p:nvSpPr>
          <p:cNvPr id="8" name="Нижний колонтитул 4">
            <a:extLst>
              <a:ext uri="{FF2B5EF4-FFF2-40B4-BE49-F238E27FC236}">
                <a16:creationId xmlns:a16="http://schemas.microsoft.com/office/drawing/2014/main" id="{9558B9FE-5575-46DA-B819-3A415334B741}"/>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id="{45C1A023-CAE2-428B-B3E2-D344A69C58B8}"/>
              </a:ext>
            </a:extLst>
          </p:cNvPr>
          <p:cNvSpPr>
            <a:spLocks noGrp="1"/>
          </p:cNvSpPr>
          <p:nvPr>
            <p:ph type="sldNum" sz="quarter" idx="12"/>
          </p:nvPr>
        </p:nvSpPr>
        <p:spPr/>
        <p:txBody>
          <a:bodyPr/>
          <a:lstStyle>
            <a:lvl1pPr>
              <a:defRPr/>
            </a:lvl1pPr>
          </a:lstStyle>
          <a:p>
            <a:pPr>
              <a:defRPr/>
            </a:pPr>
            <a:fld id="{1C632531-34DA-438D-B875-E096AB785526}" type="slidenum">
              <a:rPr lang="ru-RU" altLang="uk-UA"/>
              <a:pPr>
                <a:defRPr/>
              </a:pPr>
              <a:t>‹№›</a:t>
            </a:fld>
            <a:endParaRPr lang="ru-RU" altLang="uk-UA"/>
          </a:p>
        </p:txBody>
      </p:sp>
    </p:spTree>
    <p:extLst>
      <p:ext uri="{BB962C8B-B14F-4D97-AF65-F5344CB8AC3E}">
        <p14:creationId xmlns:p14="http://schemas.microsoft.com/office/powerpoint/2010/main" val="7351916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19EA3062-C53E-4D64-B961-9B407474FE36}"/>
              </a:ext>
            </a:extLst>
          </p:cNvPr>
          <p:cNvSpPr>
            <a:spLocks noGrp="1"/>
          </p:cNvSpPr>
          <p:nvPr>
            <p:ph type="dt" sz="half" idx="10"/>
          </p:nvPr>
        </p:nvSpPr>
        <p:spPr/>
        <p:txBody>
          <a:bodyPr/>
          <a:lstStyle>
            <a:lvl1pPr>
              <a:defRPr/>
            </a:lvl1pPr>
          </a:lstStyle>
          <a:p>
            <a:pPr>
              <a:defRPr/>
            </a:pPr>
            <a:fld id="{A3E40487-A181-44A9-818E-3DF0BFD4E102}" type="datetimeFigureOut">
              <a:rPr lang="ru-RU"/>
              <a:pPr>
                <a:defRPr/>
              </a:pPr>
              <a:t>09.06.2021</a:t>
            </a:fld>
            <a:endParaRPr lang="ru-RU"/>
          </a:p>
        </p:txBody>
      </p:sp>
      <p:sp>
        <p:nvSpPr>
          <p:cNvPr id="4" name="Нижний колонтитул 4">
            <a:extLst>
              <a:ext uri="{FF2B5EF4-FFF2-40B4-BE49-F238E27FC236}">
                <a16:creationId xmlns:a16="http://schemas.microsoft.com/office/drawing/2014/main" id="{65D68912-A1CA-4E6B-A7BC-781CA1B1C4CE}"/>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id="{0BE4A1EB-F146-4C08-B41E-A568771AE4E2}"/>
              </a:ext>
            </a:extLst>
          </p:cNvPr>
          <p:cNvSpPr>
            <a:spLocks noGrp="1"/>
          </p:cNvSpPr>
          <p:nvPr>
            <p:ph type="sldNum" sz="quarter" idx="12"/>
          </p:nvPr>
        </p:nvSpPr>
        <p:spPr/>
        <p:txBody>
          <a:bodyPr/>
          <a:lstStyle>
            <a:lvl1pPr>
              <a:defRPr/>
            </a:lvl1pPr>
          </a:lstStyle>
          <a:p>
            <a:pPr>
              <a:defRPr/>
            </a:pPr>
            <a:fld id="{7DCED585-83D8-4721-BF24-F25C71F71E33}" type="slidenum">
              <a:rPr lang="ru-RU" altLang="uk-UA"/>
              <a:pPr>
                <a:defRPr/>
              </a:pPr>
              <a:t>‹№›</a:t>
            </a:fld>
            <a:endParaRPr lang="ru-RU" altLang="uk-UA"/>
          </a:p>
        </p:txBody>
      </p:sp>
    </p:spTree>
    <p:extLst>
      <p:ext uri="{BB962C8B-B14F-4D97-AF65-F5344CB8AC3E}">
        <p14:creationId xmlns:p14="http://schemas.microsoft.com/office/powerpoint/2010/main" val="23464219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E56D7D48-8094-49CE-9D5E-2E45600D8258}"/>
              </a:ext>
            </a:extLst>
          </p:cNvPr>
          <p:cNvSpPr>
            <a:spLocks noGrp="1"/>
          </p:cNvSpPr>
          <p:nvPr>
            <p:ph type="dt" sz="half" idx="10"/>
          </p:nvPr>
        </p:nvSpPr>
        <p:spPr/>
        <p:txBody>
          <a:bodyPr/>
          <a:lstStyle>
            <a:lvl1pPr>
              <a:defRPr/>
            </a:lvl1pPr>
          </a:lstStyle>
          <a:p>
            <a:pPr>
              <a:defRPr/>
            </a:pPr>
            <a:fld id="{B95F3F44-6872-4C03-95C1-964AAD2620BB}" type="datetimeFigureOut">
              <a:rPr lang="ru-RU"/>
              <a:pPr>
                <a:defRPr/>
              </a:pPr>
              <a:t>09.06.2021</a:t>
            </a:fld>
            <a:endParaRPr lang="ru-RU"/>
          </a:p>
        </p:txBody>
      </p:sp>
      <p:sp>
        <p:nvSpPr>
          <p:cNvPr id="3" name="Нижний колонтитул 4">
            <a:extLst>
              <a:ext uri="{FF2B5EF4-FFF2-40B4-BE49-F238E27FC236}">
                <a16:creationId xmlns:a16="http://schemas.microsoft.com/office/drawing/2014/main" id="{4914752C-D39D-4315-845E-0F6AAB0BEFBB}"/>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id="{FCFA5FC6-4E8A-4774-9986-BCD6765DC1D1}"/>
              </a:ext>
            </a:extLst>
          </p:cNvPr>
          <p:cNvSpPr>
            <a:spLocks noGrp="1"/>
          </p:cNvSpPr>
          <p:nvPr>
            <p:ph type="sldNum" sz="quarter" idx="12"/>
          </p:nvPr>
        </p:nvSpPr>
        <p:spPr/>
        <p:txBody>
          <a:bodyPr/>
          <a:lstStyle>
            <a:lvl1pPr>
              <a:defRPr/>
            </a:lvl1pPr>
          </a:lstStyle>
          <a:p>
            <a:pPr>
              <a:defRPr/>
            </a:pPr>
            <a:fld id="{D4E0AC43-152E-4CEB-A484-89397C7FCD7F}" type="slidenum">
              <a:rPr lang="ru-RU" altLang="uk-UA"/>
              <a:pPr>
                <a:defRPr/>
              </a:pPr>
              <a:t>‹№›</a:t>
            </a:fld>
            <a:endParaRPr lang="ru-RU" altLang="uk-UA"/>
          </a:p>
        </p:txBody>
      </p:sp>
    </p:spTree>
    <p:extLst>
      <p:ext uri="{BB962C8B-B14F-4D97-AF65-F5344CB8AC3E}">
        <p14:creationId xmlns:p14="http://schemas.microsoft.com/office/powerpoint/2010/main" val="2013843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C746CEE1-C4EC-4E70-A6FD-EC965D0C5842}"/>
              </a:ext>
            </a:extLst>
          </p:cNvPr>
          <p:cNvSpPr>
            <a:spLocks noGrp="1"/>
          </p:cNvSpPr>
          <p:nvPr>
            <p:ph type="dt" sz="half" idx="10"/>
          </p:nvPr>
        </p:nvSpPr>
        <p:spPr/>
        <p:txBody>
          <a:bodyPr/>
          <a:lstStyle>
            <a:lvl1pPr>
              <a:defRPr/>
            </a:lvl1pPr>
          </a:lstStyle>
          <a:p>
            <a:pPr>
              <a:defRPr/>
            </a:pPr>
            <a:fld id="{0B1653F8-AB3F-48D8-9750-133EAC997CFF}" type="datetimeFigureOut">
              <a:rPr lang="ru-RU"/>
              <a:pPr>
                <a:defRPr/>
              </a:pPr>
              <a:t>09.06.2021</a:t>
            </a:fld>
            <a:endParaRPr lang="ru-RU"/>
          </a:p>
        </p:txBody>
      </p:sp>
      <p:sp>
        <p:nvSpPr>
          <p:cNvPr id="6" name="Нижний колонтитул 4">
            <a:extLst>
              <a:ext uri="{FF2B5EF4-FFF2-40B4-BE49-F238E27FC236}">
                <a16:creationId xmlns:a16="http://schemas.microsoft.com/office/drawing/2014/main" id="{09F85435-D2A0-4919-B5D6-6B5B9ED98FBD}"/>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9E6F1CBD-658A-44EF-8193-5B9447BDBDD6}"/>
              </a:ext>
            </a:extLst>
          </p:cNvPr>
          <p:cNvSpPr>
            <a:spLocks noGrp="1"/>
          </p:cNvSpPr>
          <p:nvPr>
            <p:ph type="sldNum" sz="quarter" idx="12"/>
          </p:nvPr>
        </p:nvSpPr>
        <p:spPr/>
        <p:txBody>
          <a:bodyPr/>
          <a:lstStyle>
            <a:lvl1pPr>
              <a:defRPr/>
            </a:lvl1pPr>
          </a:lstStyle>
          <a:p>
            <a:pPr>
              <a:defRPr/>
            </a:pPr>
            <a:fld id="{95FEE3B9-68A5-4038-8282-187EA72925C5}" type="slidenum">
              <a:rPr lang="ru-RU" altLang="uk-UA"/>
              <a:pPr>
                <a:defRPr/>
              </a:pPr>
              <a:t>‹№›</a:t>
            </a:fld>
            <a:endParaRPr lang="ru-RU" altLang="uk-UA"/>
          </a:p>
        </p:txBody>
      </p:sp>
    </p:spTree>
    <p:extLst>
      <p:ext uri="{BB962C8B-B14F-4D97-AF65-F5344CB8AC3E}">
        <p14:creationId xmlns:p14="http://schemas.microsoft.com/office/powerpoint/2010/main" val="20912888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id="{948B18F7-5EEF-4205-A646-31ABFABD7C07}"/>
              </a:ext>
            </a:extLst>
          </p:cNvPr>
          <p:cNvSpPr>
            <a:spLocks noGrp="1"/>
          </p:cNvSpPr>
          <p:nvPr>
            <p:ph type="dt" sz="half" idx="10"/>
          </p:nvPr>
        </p:nvSpPr>
        <p:spPr/>
        <p:txBody>
          <a:bodyPr/>
          <a:lstStyle>
            <a:lvl1pPr>
              <a:defRPr/>
            </a:lvl1pPr>
          </a:lstStyle>
          <a:p>
            <a:pPr>
              <a:defRPr/>
            </a:pPr>
            <a:fld id="{8B91E126-8D23-4E8A-9360-D654D6AAECA5}" type="datetimeFigureOut">
              <a:rPr lang="ru-RU"/>
              <a:pPr>
                <a:defRPr/>
              </a:pPr>
              <a:t>09.06.2021</a:t>
            </a:fld>
            <a:endParaRPr lang="ru-RU"/>
          </a:p>
        </p:txBody>
      </p:sp>
      <p:sp>
        <p:nvSpPr>
          <p:cNvPr id="6" name="Нижний колонтитул 4">
            <a:extLst>
              <a:ext uri="{FF2B5EF4-FFF2-40B4-BE49-F238E27FC236}">
                <a16:creationId xmlns:a16="http://schemas.microsoft.com/office/drawing/2014/main" id="{6C073B99-EC75-46D9-AA91-0236B4B5B5F1}"/>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id="{BC75F8CF-CF8E-4241-AB98-DFA13E2FA699}"/>
              </a:ext>
            </a:extLst>
          </p:cNvPr>
          <p:cNvSpPr>
            <a:spLocks noGrp="1"/>
          </p:cNvSpPr>
          <p:nvPr>
            <p:ph type="sldNum" sz="quarter" idx="12"/>
          </p:nvPr>
        </p:nvSpPr>
        <p:spPr/>
        <p:txBody>
          <a:bodyPr/>
          <a:lstStyle>
            <a:lvl1pPr>
              <a:defRPr/>
            </a:lvl1pPr>
          </a:lstStyle>
          <a:p>
            <a:pPr>
              <a:defRPr/>
            </a:pPr>
            <a:fld id="{D958DFE8-6038-4F3A-B3A5-0BCC6B3F2F1D}" type="slidenum">
              <a:rPr lang="ru-RU" altLang="uk-UA"/>
              <a:pPr>
                <a:defRPr/>
              </a:pPr>
              <a:t>‹№›</a:t>
            </a:fld>
            <a:endParaRPr lang="ru-RU" altLang="uk-UA"/>
          </a:p>
        </p:txBody>
      </p:sp>
    </p:spTree>
    <p:extLst>
      <p:ext uri="{BB962C8B-B14F-4D97-AF65-F5344CB8AC3E}">
        <p14:creationId xmlns:p14="http://schemas.microsoft.com/office/powerpoint/2010/main" val="332785532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CE95911-2607-4143-A2C2-92549B934F04}"/>
              </a:ext>
            </a:extLst>
          </p:cNvPr>
          <p:cNvSpPr>
            <a:spLocks noGrp="1"/>
          </p:cNvSpPr>
          <p:nvPr>
            <p:ph type="dt" sz="half" idx="10"/>
          </p:nvPr>
        </p:nvSpPr>
        <p:spPr/>
        <p:txBody>
          <a:bodyPr/>
          <a:lstStyle>
            <a:lvl1pPr>
              <a:defRPr/>
            </a:lvl1pPr>
          </a:lstStyle>
          <a:p>
            <a:pPr>
              <a:defRPr/>
            </a:pPr>
            <a:fld id="{2505E39B-00BA-4399-91C1-978B2606F644}" type="datetimeFigureOut">
              <a:rPr lang="ru-RU"/>
              <a:pPr>
                <a:defRPr/>
              </a:pPr>
              <a:t>09.06.2021</a:t>
            </a:fld>
            <a:endParaRPr lang="ru-RU"/>
          </a:p>
        </p:txBody>
      </p:sp>
      <p:sp>
        <p:nvSpPr>
          <p:cNvPr id="5" name="Нижний колонтитул 4">
            <a:extLst>
              <a:ext uri="{FF2B5EF4-FFF2-40B4-BE49-F238E27FC236}">
                <a16:creationId xmlns:a16="http://schemas.microsoft.com/office/drawing/2014/main" id="{974DCDA0-E65C-43C1-948D-587D527B0920}"/>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D78D079F-C99C-4CA6-A207-D5C1343CD858}"/>
              </a:ext>
            </a:extLst>
          </p:cNvPr>
          <p:cNvSpPr>
            <a:spLocks noGrp="1"/>
          </p:cNvSpPr>
          <p:nvPr>
            <p:ph type="sldNum" sz="quarter" idx="12"/>
          </p:nvPr>
        </p:nvSpPr>
        <p:spPr/>
        <p:txBody>
          <a:bodyPr/>
          <a:lstStyle>
            <a:lvl1pPr>
              <a:defRPr/>
            </a:lvl1pPr>
          </a:lstStyle>
          <a:p>
            <a:pPr>
              <a:defRPr/>
            </a:pPr>
            <a:fld id="{61F34C44-057A-4ECF-AE3F-03A1A2DC97F3}" type="slidenum">
              <a:rPr lang="ru-RU" altLang="uk-UA"/>
              <a:pPr>
                <a:defRPr/>
              </a:pPr>
              <a:t>‹№›</a:t>
            </a:fld>
            <a:endParaRPr lang="ru-RU" altLang="uk-UA"/>
          </a:p>
        </p:txBody>
      </p:sp>
    </p:spTree>
    <p:extLst>
      <p:ext uri="{BB962C8B-B14F-4D97-AF65-F5344CB8AC3E}">
        <p14:creationId xmlns:p14="http://schemas.microsoft.com/office/powerpoint/2010/main" val="307066290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58700DF-7E6B-4F05-B0BB-9601FE95C996}"/>
              </a:ext>
            </a:extLst>
          </p:cNvPr>
          <p:cNvSpPr>
            <a:spLocks noGrp="1"/>
          </p:cNvSpPr>
          <p:nvPr>
            <p:ph type="dt" sz="half" idx="10"/>
          </p:nvPr>
        </p:nvSpPr>
        <p:spPr/>
        <p:txBody>
          <a:bodyPr/>
          <a:lstStyle>
            <a:lvl1pPr>
              <a:defRPr/>
            </a:lvl1pPr>
          </a:lstStyle>
          <a:p>
            <a:pPr>
              <a:defRPr/>
            </a:pPr>
            <a:fld id="{C3761DD0-E92B-4072-A4DE-270FB5FC2826}" type="datetimeFigureOut">
              <a:rPr lang="ru-RU"/>
              <a:pPr>
                <a:defRPr/>
              </a:pPr>
              <a:t>09.06.2021</a:t>
            </a:fld>
            <a:endParaRPr lang="ru-RU"/>
          </a:p>
        </p:txBody>
      </p:sp>
      <p:sp>
        <p:nvSpPr>
          <p:cNvPr id="5" name="Нижний колонтитул 4">
            <a:extLst>
              <a:ext uri="{FF2B5EF4-FFF2-40B4-BE49-F238E27FC236}">
                <a16:creationId xmlns:a16="http://schemas.microsoft.com/office/drawing/2014/main" id="{B0747114-258F-4061-BCA3-C5783ACBC7B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id="{FA66CF1A-3611-467D-AC91-C46D0F1F3FB6}"/>
              </a:ext>
            </a:extLst>
          </p:cNvPr>
          <p:cNvSpPr>
            <a:spLocks noGrp="1"/>
          </p:cNvSpPr>
          <p:nvPr>
            <p:ph type="sldNum" sz="quarter" idx="12"/>
          </p:nvPr>
        </p:nvSpPr>
        <p:spPr/>
        <p:txBody>
          <a:bodyPr/>
          <a:lstStyle>
            <a:lvl1pPr>
              <a:defRPr/>
            </a:lvl1pPr>
          </a:lstStyle>
          <a:p>
            <a:pPr>
              <a:defRPr/>
            </a:pPr>
            <a:fld id="{79406709-ECDA-4588-A02E-04EB2BB48FE5}" type="slidenum">
              <a:rPr lang="ru-RU" altLang="uk-UA"/>
              <a:pPr>
                <a:defRPr/>
              </a:pPr>
              <a:t>‹№›</a:t>
            </a:fld>
            <a:endParaRPr lang="ru-RU" altLang="uk-UA"/>
          </a:p>
        </p:txBody>
      </p:sp>
    </p:spTree>
    <p:extLst>
      <p:ext uri="{BB962C8B-B14F-4D97-AF65-F5344CB8AC3E}">
        <p14:creationId xmlns:p14="http://schemas.microsoft.com/office/powerpoint/2010/main" val="18740667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TwoObj">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92100"/>
            <a:ext cx="10972800" cy="1384300"/>
          </a:xfrm>
        </p:spPr>
        <p:txBody>
          <a:bodyPr/>
          <a:lstStyle/>
          <a:p>
            <a:r>
              <a:rPr lang="ru-RU"/>
              <a:t>Образец заголовка</a:t>
            </a:r>
          </a:p>
        </p:txBody>
      </p:sp>
      <p:sp>
        <p:nvSpPr>
          <p:cNvPr id="3" name="Текст 2"/>
          <p:cNvSpPr>
            <a:spLocks noGrp="1"/>
          </p:cNvSpPr>
          <p:nvPr>
            <p:ph type="body" sz="half" idx="1"/>
          </p:nvPr>
        </p:nvSpPr>
        <p:spPr>
          <a:xfrm>
            <a:off x="609600" y="1905000"/>
            <a:ext cx="5384800" cy="4114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197600" y="19050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6197600" y="40386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Дата 5">
            <a:extLst>
              <a:ext uri="{FF2B5EF4-FFF2-40B4-BE49-F238E27FC236}">
                <a16:creationId xmlns:a16="http://schemas.microsoft.com/office/drawing/2014/main" id="{9695B9BE-8F48-4B2F-87A3-260671A3EDAE}"/>
              </a:ext>
            </a:extLst>
          </p:cNvPr>
          <p:cNvSpPr>
            <a:spLocks noGrp="1"/>
          </p:cNvSpPr>
          <p:nvPr>
            <p:ph type="dt" sz="half" idx="10"/>
          </p:nvPr>
        </p:nvSpPr>
        <p:spPr>
          <a:xfrm>
            <a:off x="609600" y="6245225"/>
            <a:ext cx="2844800" cy="476250"/>
          </a:xfrm>
        </p:spPr>
        <p:txBody>
          <a:bodyPr/>
          <a:lstStyle>
            <a:lvl1pPr>
              <a:defRPr/>
            </a:lvl1pPr>
          </a:lstStyle>
          <a:p>
            <a:pPr>
              <a:defRPr/>
            </a:pPr>
            <a:endParaRPr lang="ru-RU"/>
          </a:p>
        </p:txBody>
      </p:sp>
      <p:sp>
        <p:nvSpPr>
          <p:cNvPr id="7" name="Нижний колонтитул 6">
            <a:extLst>
              <a:ext uri="{FF2B5EF4-FFF2-40B4-BE49-F238E27FC236}">
                <a16:creationId xmlns:a16="http://schemas.microsoft.com/office/drawing/2014/main" id="{3DE48C3A-D3A0-4B5A-A1F7-FAD731246062}"/>
              </a:ext>
            </a:extLst>
          </p:cNvPr>
          <p:cNvSpPr>
            <a:spLocks noGrp="1"/>
          </p:cNvSpPr>
          <p:nvPr>
            <p:ph type="ftr" sz="quarter" idx="11"/>
          </p:nvPr>
        </p:nvSpPr>
        <p:spPr>
          <a:xfrm>
            <a:off x="4165600" y="6245225"/>
            <a:ext cx="3860800" cy="476250"/>
          </a:xfrm>
        </p:spPr>
        <p:txBody>
          <a:bodyPr/>
          <a:lstStyle>
            <a:lvl1pPr>
              <a:defRPr/>
            </a:lvl1pPr>
          </a:lstStyle>
          <a:p>
            <a:pPr>
              <a:defRPr/>
            </a:pPr>
            <a:endParaRPr lang="ru-RU"/>
          </a:p>
        </p:txBody>
      </p:sp>
      <p:sp>
        <p:nvSpPr>
          <p:cNvPr id="8" name="Номер слайда 7">
            <a:extLst>
              <a:ext uri="{FF2B5EF4-FFF2-40B4-BE49-F238E27FC236}">
                <a16:creationId xmlns:a16="http://schemas.microsoft.com/office/drawing/2014/main" id="{D853FEBE-37DB-4C18-A59D-AF7F15CBA7A0}"/>
              </a:ext>
            </a:extLst>
          </p:cNvPr>
          <p:cNvSpPr>
            <a:spLocks noGrp="1"/>
          </p:cNvSpPr>
          <p:nvPr>
            <p:ph type="sldNum" sz="quarter" idx="12"/>
          </p:nvPr>
        </p:nvSpPr>
        <p:spPr>
          <a:xfrm>
            <a:off x="8737600" y="6245225"/>
            <a:ext cx="2844800" cy="476250"/>
          </a:xfrm>
        </p:spPr>
        <p:txBody>
          <a:bodyPr/>
          <a:lstStyle>
            <a:lvl1pPr>
              <a:defRPr smtClean="0"/>
            </a:lvl1pPr>
          </a:lstStyle>
          <a:p>
            <a:pPr>
              <a:defRPr/>
            </a:pPr>
            <a:fld id="{57098382-EACD-422C-8C8D-CE69F8859A0E}" type="slidenum">
              <a:rPr lang="ru-RU" altLang="uk-UA"/>
              <a:pPr>
                <a:defRPr/>
              </a:pPr>
              <a:t>‹№›</a:t>
            </a:fld>
            <a:endParaRPr lang="ru-RU" altLang="uk-UA"/>
          </a:p>
        </p:txBody>
      </p:sp>
    </p:spTree>
    <p:extLst>
      <p:ext uri="{BB962C8B-B14F-4D97-AF65-F5344CB8AC3E}">
        <p14:creationId xmlns:p14="http://schemas.microsoft.com/office/powerpoint/2010/main" val="2100558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A741C76D-620F-4331-9D15-7B24B2738153}" type="datetimeFigureOut">
              <a:rPr lang="ru-RU"/>
              <a:pPr>
                <a:defRPr/>
              </a:pPr>
              <a:t>09.06.2021</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64651FFE-E2F5-43D0-A2F5-6DAF1E0722EC}" type="slidenum">
              <a:rPr lang="ru-RU"/>
              <a:pPr>
                <a:defRPr/>
              </a:pPr>
              <a:t>‹№›</a:t>
            </a:fld>
            <a:endParaRPr lang="ru-RU"/>
          </a:p>
        </p:txBody>
      </p:sp>
    </p:spTree>
    <p:extLst>
      <p:ext uri="{BB962C8B-B14F-4D97-AF65-F5344CB8AC3E}">
        <p14:creationId xmlns:p14="http://schemas.microsoft.com/office/powerpoint/2010/main" val="13447211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fourObj">
  <p:cSld name="Заголовок и четыре объекта">
    <p:spTree>
      <p:nvGrpSpPr>
        <p:cNvPr id="1" name=""/>
        <p:cNvGrpSpPr/>
        <p:nvPr/>
      </p:nvGrpSpPr>
      <p:grpSpPr>
        <a:xfrm>
          <a:off x="0" y="0"/>
          <a:ext cx="0" cy="0"/>
          <a:chOff x="0" y="0"/>
          <a:chExt cx="0" cy="0"/>
        </a:xfrm>
      </p:grpSpPr>
      <p:sp>
        <p:nvSpPr>
          <p:cNvPr id="2" name="Заголовок 1"/>
          <p:cNvSpPr>
            <a:spLocks noGrp="1"/>
          </p:cNvSpPr>
          <p:nvPr>
            <p:ph type="title" sz="quarter"/>
          </p:nvPr>
        </p:nvSpPr>
        <p:spPr>
          <a:xfrm>
            <a:off x="609600" y="292100"/>
            <a:ext cx="10972800" cy="1384300"/>
          </a:xfrm>
        </p:spPr>
        <p:txBody>
          <a:bodyPr/>
          <a:lstStyle/>
          <a:p>
            <a:r>
              <a:rPr lang="ru-RU"/>
              <a:t>Образец заголовка</a:t>
            </a:r>
          </a:p>
        </p:txBody>
      </p:sp>
      <p:sp>
        <p:nvSpPr>
          <p:cNvPr id="3" name="Содержимое 2"/>
          <p:cNvSpPr>
            <a:spLocks noGrp="1"/>
          </p:cNvSpPr>
          <p:nvPr>
            <p:ph sz="quarter" idx="1"/>
          </p:nvPr>
        </p:nvSpPr>
        <p:spPr>
          <a:xfrm>
            <a:off x="609600" y="19050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quarter" idx="2"/>
          </p:nvPr>
        </p:nvSpPr>
        <p:spPr>
          <a:xfrm>
            <a:off x="6197600" y="19050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Содержимое 4"/>
          <p:cNvSpPr>
            <a:spLocks noGrp="1"/>
          </p:cNvSpPr>
          <p:nvPr>
            <p:ph sz="quarter" idx="3"/>
          </p:nvPr>
        </p:nvSpPr>
        <p:spPr>
          <a:xfrm>
            <a:off x="609600" y="40386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Содержимое 5"/>
          <p:cNvSpPr>
            <a:spLocks noGrp="1"/>
          </p:cNvSpPr>
          <p:nvPr>
            <p:ph sz="quarter" idx="4"/>
          </p:nvPr>
        </p:nvSpPr>
        <p:spPr>
          <a:xfrm>
            <a:off x="6197600" y="4038600"/>
            <a:ext cx="5384800" cy="1981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F18CA847-EA9B-48DA-AB7E-E26BBF1BAAF6}"/>
              </a:ext>
            </a:extLst>
          </p:cNvPr>
          <p:cNvSpPr>
            <a:spLocks noGrp="1"/>
          </p:cNvSpPr>
          <p:nvPr>
            <p:ph type="dt" sz="half" idx="10"/>
          </p:nvPr>
        </p:nvSpPr>
        <p:spPr>
          <a:xfrm>
            <a:off x="609600" y="6245225"/>
            <a:ext cx="2844800" cy="476250"/>
          </a:xfrm>
        </p:spPr>
        <p:txBody>
          <a:bodyPr/>
          <a:lstStyle>
            <a:lvl1pPr>
              <a:defRPr/>
            </a:lvl1pPr>
          </a:lstStyle>
          <a:p>
            <a:pPr>
              <a:defRPr/>
            </a:pPr>
            <a:endParaRPr lang="ru-RU"/>
          </a:p>
        </p:txBody>
      </p:sp>
      <p:sp>
        <p:nvSpPr>
          <p:cNvPr id="8" name="Нижний колонтитул 7">
            <a:extLst>
              <a:ext uri="{FF2B5EF4-FFF2-40B4-BE49-F238E27FC236}">
                <a16:creationId xmlns:a16="http://schemas.microsoft.com/office/drawing/2014/main" id="{6CC5EE8D-577B-42BD-9FA5-8AA35F6963D4}"/>
              </a:ext>
            </a:extLst>
          </p:cNvPr>
          <p:cNvSpPr>
            <a:spLocks noGrp="1"/>
          </p:cNvSpPr>
          <p:nvPr>
            <p:ph type="ftr" sz="quarter" idx="11"/>
          </p:nvPr>
        </p:nvSpPr>
        <p:spPr>
          <a:xfrm>
            <a:off x="4165600" y="6245225"/>
            <a:ext cx="3860800" cy="476250"/>
          </a:xfrm>
        </p:spPr>
        <p:txBody>
          <a:bodyPr/>
          <a:lstStyle>
            <a:lvl1pPr>
              <a:defRPr/>
            </a:lvl1pPr>
          </a:lstStyle>
          <a:p>
            <a:pPr>
              <a:defRPr/>
            </a:pPr>
            <a:endParaRPr lang="ru-RU"/>
          </a:p>
        </p:txBody>
      </p:sp>
      <p:sp>
        <p:nvSpPr>
          <p:cNvPr id="9" name="Номер слайда 8">
            <a:extLst>
              <a:ext uri="{FF2B5EF4-FFF2-40B4-BE49-F238E27FC236}">
                <a16:creationId xmlns:a16="http://schemas.microsoft.com/office/drawing/2014/main" id="{045B606B-1460-4C19-ABE8-FCB059967277}"/>
              </a:ext>
            </a:extLst>
          </p:cNvPr>
          <p:cNvSpPr>
            <a:spLocks noGrp="1"/>
          </p:cNvSpPr>
          <p:nvPr>
            <p:ph type="sldNum" sz="quarter" idx="12"/>
          </p:nvPr>
        </p:nvSpPr>
        <p:spPr>
          <a:xfrm>
            <a:off x="8737600" y="6245225"/>
            <a:ext cx="2844800" cy="476250"/>
          </a:xfrm>
        </p:spPr>
        <p:txBody>
          <a:bodyPr/>
          <a:lstStyle>
            <a:lvl1pPr>
              <a:defRPr smtClean="0"/>
            </a:lvl1pPr>
          </a:lstStyle>
          <a:p>
            <a:pPr>
              <a:defRPr/>
            </a:pPr>
            <a:fld id="{E68FA7B1-B4BD-4DD1-B557-E41C8ED0CBC7}" type="slidenum">
              <a:rPr lang="ru-RU" altLang="uk-UA"/>
              <a:pPr>
                <a:defRPr/>
              </a:pPr>
              <a:t>‹№›</a:t>
            </a:fld>
            <a:endParaRPr lang="ru-RU" altLang="uk-UA"/>
          </a:p>
        </p:txBody>
      </p:sp>
    </p:spTree>
    <p:extLst>
      <p:ext uri="{BB962C8B-B14F-4D97-AF65-F5344CB8AC3E}">
        <p14:creationId xmlns:p14="http://schemas.microsoft.com/office/powerpoint/2010/main" val="1980991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9E1CEAD1-1BB6-436A-8149-1E2B0350639E}" type="datetimeFigureOut">
              <a:rPr lang="ru-RU"/>
              <a:pPr>
                <a:defRPr/>
              </a:pPr>
              <a:t>09.06.2021</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FA6AC27F-ED53-4AD6-924A-CE532FA1E3B7}" type="slidenum">
              <a:rPr lang="ru-RU"/>
              <a:pPr>
                <a:defRPr/>
              </a:pPr>
              <a:t>‹№›</a:t>
            </a:fld>
            <a:endParaRPr lang="ru-RU"/>
          </a:p>
        </p:txBody>
      </p:sp>
    </p:spTree>
    <p:extLst>
      <p:ext uri="{BB962C8B-B14F-4D97-AF65-F5344CB8AC3E}">
        <p14:creationId xmlns:p14="http://schemas.microsoft.com/office/powerpoint/2010/main" val="1693475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1500" b="1"/>
            </a:lvl1pPr>
          </a:lstStyle>
          <a:p>
            <a:r>
              <a:rPr lang="ru-RU"/>
              <a:t>Образец заголовка</a:t>
            </a:r>
          </a:p>
        </p:txBody>
      </p:sp>
      <p:sp>
        <p:nvSpPr>
          <p:cNvPr id="3" name="Содержимое 2"/>
          <p:cNvSpPr>
            <a:spLocks noGrp="1"/>
          </p:cNvSpPr>
          <p:nvPr>
            <p:ph idx="1"/>
          </p:nvPr>
        </p:nvSpPr>
        <p:spPr>
          <a:xfrm>
            <a:off x="4766733" y="273067"/>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01F9166E-DFE5-41D1-B84B-F57EF0761CA3}" type="datetimeFigureOut">
              <a:rPr lang="ru-RU"/>
              <a:pPr>
                <a:defRPr/>
              </a:pPr>
              <a:t>09.06.2021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DA08775-AFE3-4EA5-AE73-01DB310830D8}" type="slidenum">
              <a:rPr lang="ru-RU"/>
              <a:pPr>
                <a:defRPr/>
              </a:pPr>
              <a:t>‹№›</a:t>
            </a:fld>
            <a:endParaRPr lang="ru-RU"/>
          </a:p>
        </p:txBody>
      </p:sp>
    </p:spTree>
    <p:extLst>
      <p:ext uri="{BB962C8B-B14F-4D97-AF65-F5344CB8AC3E}">
        <p14:creationId xmlns:p14="http://schemas.microsoft.com/office/powerpoint/2010/main" val="3830470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15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FEF90846-AB98-4B65-9F36-EC3DB90A292E}" type="datetimeFigureOut">
              <a:rPr lang="ru-RU"/>
              <a:pPr>
                <a:defRPr/>
              </a:pPr>
              <a:t>09.06.2021</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E465CBAA-F72A-4EFC-BB3C-193C0C308F67}" type="slidenum">
              <a:rPr lang="ru-RU"/>
              <a:pPr>
                <a:defRPr/>
              </a:pPr>
              <a:t>‹№›</a:t>
            </a:fld>
            <a:endParaRPr lang="ru-RU"/>
          </a:p>
        </p:txBody>
      </p:sp>
    </p:spTree>
    <p:extLst>
      <p:ext uri="{BB962C8B-B14F-4D97-AF65-F5344CB8AC3E}">
        <p14:creationId xmlns:p14="http://schemas.microsoft.com/office/powerpoint/2010/main" val="3712321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1.jpe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uk-UA"/>
              <a:t>Образец заголовка</a:t>
            </a:r>
          </a:p>
        </p:txBody>
      </p:sp>
      <p:sp>
        <p:nvSpPr>
          <p:cNvPr id="8195"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uk-UA"/>
              <a:t>Образец текста</a:t>
            </a:r>
          </a:p>
          <a:p>
            <a:pPr lvl="1"/>
            <a:r>
              <a:rPr lang="ru-RU" altLang="uk-UA"/>
              <a:t>Второй уровень</a:t>
            </a:r>
          </a:p>
          <a:p>
            <a:pPr lvl="2"/>
            <a:r>
              <a:rPr lang="ru-RU" altLang="uk-UA"/>
              <a:t>Третий уровень</a:t>
            </a:r>
          </a:p>
          <a:p>
            <a:pPr lvl="3"/>
            <a:r>
              <a:rPr lang="ru-RU" altLang="uk-UA"/>
              <a:t>Четвертый уровень</a:t>
            </a:r>
          </a:p>
          <a:p>
            <a:pPr lvl="4"/>
            <a:r>
              <a:rPr lang="ru-RU" altLang="uk-UA"/>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mn-lt"/>
              </a:defRPr>
            </a:lvl1pPr>
          </a:lstStyle>
          <a:p>
            <a:pPr>
              <a:defRPr/>
            </a:pPr>
            <a:fld id="{EAFA047E-17FF-4B33-AF92-32EB2F703D41}" type="datetimeFigureOut">
              <a:rPr lang="ru-RU"/>
              <a:pPr>
                <a:defRPr/>
              </a:pPr>
              <a:t>09.06.2021</a:t>
            </a:fld>
            <a:endParaRPr lang="ru-RU"/>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mn-lt"/>
              </a:defRPr>
            </a:lvl1pPr>
          </a:lstStyle>
          <a:p>
            <a:pPr>
              <a:defRPr/>
            </a:pPr>
            <a:endParaRPr lang="ru-RU"/>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latin typeface="Calibri" panose="020F0502020204030204" pitchFamily="34" charset="0"/>
              </a:defRPr>
            </a:lvl1pPr>
          </a:lstStyle>
          <a:p>
            <a:pPr fontAlgn="base">
              <a:spcBef>
                <a:spcPct val="0"/>
              </a:spcBef>
              <a:spcAft>
                <a:spcPct val="0"/>
              </a:spcAft>
              <a:defRPr/>
            </a:pPr>
            <a:fld id="{BAFF7427-B993-4921-9C06-68BAB1C60080}" type="slidenum">
              <a:rPr lang="ru-RU"/>
              <a:pPr fontAlgn="base">
                <a:spcBef>
                  <a:spcPct val="0"/>
                </a:spcBef>
                <a:spcAft>
                  <a:spcPct val="0"/>
                </a:spcAft>
                <a:defRPr/>
              </a:pPr>
              <a:t>‹№›</a:t>
            </a:fld>
            <a:endParaRPr lang="ru-RU"/>
          </a:p>
        </p:txBody>
      </p:sp>
    </p:spTree>
    <p:extLst>
      <p:ext uri="{BB962C8B-B14F-4D97-AF65-F5344CB8AC3E}">
        <p14:creationId xmlns:p14="http://schemas.microsoft.com/office/powerpoint/2010/main" val="255809923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7" r:id="rId12"/>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5ECACB3E-B602-4868-A1ED-9529FB3D8B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A093436B-75E5-4B65-9902-737434E83F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7F6DE8E7-CE45-42B2-A6D5-101F420066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8F59DB-4CA9-4DAC-986F-6B39C2AE7D02}" type="datetimeFigureOut">
              <a:rPr lang="uk-UA" smtClean="0"/>
              <a:pPr/>
              <a:t>09.06.2021</a:t>
            </a:fld>
            <a:endParaRPr lang="uk-UA"/>
          </a:p>
        </p:txBody>
      </p:sp>
      <p:sp>
        <p:nvSpPr>
          <p:cNvPr id="5" name="Місце для нижнього колонтитула 4">
            <a:extLst>
              <a:ext uri="{FF2B5EF4-FFF2-40B4-BE49-F238E27FC236}">
                <a16:creationId xmlns:a16="http://schemas.microsoft.com/office/drawing/2014/main" id="{FE223962-DD06-4086-87C2-E1E96601FB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CAEB2A2E-2F16-4EB9-9397-C996FE4F4D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6FD739-B727-4C76-9745-597955F24126}" type="slidenum">
              <a:rPr lang="uk-UA" smtClean="0"/>
              <a:pPr/>
              <a:t>‹№›</a:t>
            </a:fld>
            <a:endParaRPr lang="uk-UA"/>
          </a:p>
        </p:txBody>
      </p:sp>
    </p:spTree>
    <p:extLst>
      <p:ext uri="{BB962C8B-B14F-4D97-AF65-F5344CB8AC3E}">
        <p14:creationId xmlns:p14="http://schemas.microsoft.com/office/powerpoint/2010/main" val="228323153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2051"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7C59E38B-2BBD-442D-8840-773DA00F1624}" type="datetimeFigureOut">
              <a:rPr lang="ru-RU"/>
              <a:pPr>
                <a:defRPr/>
              </a:pPr>
              <a:t>09.06.2021</a:t>
            </a:fld>
            <a:endParaRPr lang="ru-RU"/>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A86011E0-E7D1-488A-BBBF-8FCB5BAC128F}" type="slidenum">
              <a:rPr lang="ru-RU"/>
              <a:pPr>
                <a:defRPr/>
              </a:pPr>
              <a:t>‹№›</a:t>
            </a:fld>
            <a:endParaRPr lang="ru-RU"/>
          </a:p>
        </p:txBody>
      </p:sp>
    </p:spTree>
    <p:extLst>
      <p:ext uri="{BB962C8B-B14F-4D97-AF65-F5344CB8AC3E}">
        <p14:creationId xmlns:p14="http://schemas.microsoft.com/office/powerpoint/2010/main" val="46258582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8194"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uk-UA"/>
              <a:t>Образец заголовка</a:t>
            </a:r>
          </a:p>
        </p:txBody>
      </p:sp>
      <p:sp>
        <p:nvSpPr>
          <p:cNvPr id="8195" name="Текст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uk-UA"/>
              <a:t>Образец текста</a:t>
            </a:r>
          </a:p>
          <a:p>
            <a:pPr lvl="1"/>
            <a:r>
              <a:rPr lang="ru-RU" altLang="uk-UA"/>
              <a:t>Второй уровень</a:t>
            </a:r>
          </a:p>
          <a:p>
            <a:pPr lvl="2"/>
            <a:r>
              <a:rPr lang="ru-RU" altLang="uk-UA"/>
              <a:t>Третий уровень</a:t>
            </a:r>
          </a:p>
          <a:p>
            <a:pPr lvl="3"/>
            <a:r>
              <a:rPr lang="ru-RU" altLang="uk-UA"/>
              <a:t>Четвертый уровень</a:t>
            </a:r>
          </a:p>
          <a:p>
            <a:pPr lvl="4"/>
            <a:r>
              <a:rPr lang="ru-RU" altLang="uk-UA"/>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mn-lt"/>
              </a:defRPr>
            </a:lvl1pPr>
          </a:lstStyle>
          <a:p>
            <a:pPr>
              <a:defRPr/>
            </a:pPr>
            <a:fld id="{EAFA047E-17FF-4B33-AF92-32EB2F703D41}" type="datetimeFigureOut">
              <a:rPr lang="ru-RU"/>
              <a:pPr>
                <a:defRPr/>
              </a:pPr>
              <a:t>09.06.2021</a:t>
            </a:fld>
            <a:endParaRPr lang="ru-RU"/>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mn-lt"/>
              </a:defRPr>
            </a:lvl1pPr>
          </a:lstStyle>
          <a:p>
            <a:pPr>
              <a:defRPr/>
            </a:pPr>
            <a:endParaRPr lang="ru-RU"/>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latin typeface="Calibri" panose="020F0502020204030204" pitchFamily="34" charset="0"/>
              </a:defRPr>
            </a:lvl1pPr>
          </a:lstStyle>
          <a:p>
            <a:pPr fontAlgn="base">
              <a:spcBef>
                <a:spcPct val="0"/>
              </a:spcBef>
              <a:spcAft>
                <a:spcPct val="0"/>
              </a:spcAft>
              <a:defRPr/>
            </a:pPr>
            <a:fld id="{BAFF7427-B993-4921-9C06-68BAB1C60080}" type="slidenum">
              <a:rPr lang="ru-RU"/>
              <a:pPr fontAlgn="base">
                <a:spcBef>
                  <a:spcPct val="0"/>
                </a:spcBef>
                <a:spcAft>
                  <a:spcPct val="0"/>
                </a:spcAft>
                <a:defRPr/>
              </a:pPr>
              <a:t>‹№›</a:t>
            </a:fld>
            <a:endParaRPr lang="ru-RU"/>
          </a:p>
        </p:txBody>
      </p:sp>
    </p:spTree>
    <p:extLst>
      <p:ext uri="{BB962C8B-B14F-4D97-AF65-F5344CB8AC3E}">
        <p14:creationId xmlns:p14="http://schemas.microsoft.com/office/powerpoint/2010/main" val="179171510"/>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id="{E7921189-3EFC-47AA-AA80-F998CF132939}"/>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uk-UA"/>
              <a:t>Образец заголовка</a:t>
            </a:r>
          </a:p>
        </p:txBody>
      </p:sp>
      <p:sp>
        <p:nvSpPr>
          <p:cNvPr id="1027" name="Текст 2">
            <a:extLst>
              <a:ext uri="{FF2B5EF4-FFF2-40B4-BE49-F238E27FC236}">
                <a16:creationId xmlns:a16="http://schemas.microsoft.com/office/drawing/2014/main" id="{23DE01FC-2CBB-40F1-AB77-3D47B857F43F}"/>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uk-UA"/>
              <a:t>Образец текста</a:t>
            </a:r>
          </a:p>
          <a:p>
            <a:pPr lvl="1"/>
            <a:r>
              <a:rPr lang="ru-RU" altLang="uk-UA"/>
              <a:t>Второй уровень</a:t>
            </a:r>
          </a:p>
          <a:p>
            <a:pPr lvl="2"/>
            <a:r>
              <a:rPr lang="ru-RU" altLang="uk-UA"/>
              <a:t>Третий уровень</a:t>
            </a:r>
          </a:p>
          <a:p>
            <a:pPr lvl="3"/>
            <a:r>
              <a:rPr lang="ru-RU" altLang="uk-UA"/>
              <a:t>Четвертый уровень</a:t>
            </a:r>
          </a:p>
          <a:p>
            <a:pPr lvl="4"/>
            <a:r>
              <a:rPr lang="ru-RU" altLang="uk-UA"/>
              <a:t>Пятый уровень</a:t>
            </a:r>
          </a:p>
        </p:txBody>
      </p:sp>
      <p:sp>
        <p:nvSpPr>
          <p:cNvPr id="4" name="Дата 3">
            <a:extLst>
              <a:ext uri="{FF2B5EF4-FFF2-40B4-BE49-F238E27FC236}">
                <a16:creationId xmlns:a16="http://schemas.microsoft.com/office/drawing/2014/main" id="{30E50798-9580-4BE7-A353-21E586212A31}"/>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F76D935-8CC8-4FC5-AEA6-3093B8A60862}" type="datetimeFigureOut">
              <a:rPr lang="ru-RU"/>
              <a:pPr>
                <a:defRPr/>
              </a:pPr>
              <a:t>09.06.2021</a:t>
            </a:fld>
            <a:endParaRPr lang="ru-RU"/>
          </a:p>
        </p:txBody>
      </p:sp>
      <p:sp>
        <p:nvSpPr>
          <p:cNvPr id="5" name="Нижний колонтитул 4">
            <a:extLst>
              <a:ext uri="{FF2B5EF4-FFF2-40B4-BE49-F238E27FC236}">
                <a16:creationId xmlns:a16="http://schemas.microsoft.com/office/drawing/2014/main" id="{83C9B49E-EBC4-405D-91A7-3A0C49C14675}"/>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a:extLst>
              <a:ext uri="{FF2B5EF4-FFF2-40B4-BE49-F238E27FC236}">
                <a16:creationId xmlns:a16="http://schemas.microsoft.com/office/drawing/2014/main" id="{43567E3C-29B1-4772-9E33-D6E4AD2FB77A}"/>
              </a:ext>
            </a:extLst>
          </p:cNvPr>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fontAlgn="auto" hangingPunct="1">
              <a:spcBef>
                <a:spcPts val="0"/>
              </a:spcBef>
              <a:spcAft>
                <a:spcPts val="0"/>
              </a:spcAft>
              <a:defRPr sz="1200" smtClean="0">
                <a:solidFill>
                  <a:srgbClr val="898989"/>
                </a:solidFill>
                <a:latin typeface="Calibri" panose="020F0502020204030204" pitchFamily="34" charset="0"/>
              </a:defRPr>
            </a:lvl1pPr>
          </a:lstStyle>
          <a:p>
            <a:pPr>
              <a:defRPr/>
            </a:pPr>
            <a:fld id="{F404C6BC-F1BC-4C99-98A4-A735FDD47859}" type="slidenum">
              <a:rPr lang="ru-RU" altLang="uk-UA"/>
              <a:pPr>
                <a:defRPr/>
              </a:pPr>
              <a:t>‹№›</a:t>
            </a:fld>
            <a:endParaRPr lang="ru-RU" altLang="uk-UA"/>
          </a:p>
        </p:txBody>
      </p:sp>
    </p:spTree>
    <p:extLst>
      <p:ext uri="{BB962C8B-B14F-4D97-AF65-F5344CB8AC3E}">
        <p14:creationId xmlns:p14="http://schemas.microsoft.com/office/powerpoint/2010/main" val="139049830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9.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9.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9.xml"/><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hdphoto" Target="../media/hdphoto1.wdp"/><Relationship Id="rId7"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60.xml"/><Relationship Id="rId6" Type="http://schemas.openxmlformats.org/officeDocument/2006/relationships/image" Target="../media/image19.png"/><Relationship Id="rId5" Type="http://schemas.openxmlformats.org/officeDocument/2006/relationships/image" Target="../media/image18.wmf"/><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3.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26.png"/><Relationship Id="rId5" Type="http://schemas.openxmlformats.org/officeDocument/2006/relationships/hyperlink" Target="http://geostrategy.org.ua/" TargetMode="External"/><Relationship Id="rId10" Type="http://schemas.openxmlformats.org/officeDocument/2006/relationships/image" Target="../media/image30.png"/><Relationship Id="rId4" Type="http://schemas.openxmlformats.org/officeDocument/2006/relationships/image" Target="../media/image25.pn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652F8FBD-8C4D-4251-9B3A-5AAB36E51746}"/>
              </a:ext>
            </a:extLst>
          </p:cNvPr>
          <p:cNvPicPr>
            <a:picLocks noChangeAspect="1"/>
          </p:cNvPicPr>
          <p:nvPr/>
        </p:nvPicPr>
        <p:blipFill>
          <a:blip r:embed="rId2"/>
          <a:stretch>
            <a:fillRect/>
          </a:stretch>
        </p:blipFill>
        <p:spPr>
          <a:xfrm>
            <a:off x="15748" y="-31596"/>
            <a:ext cx="12176251" cy="6880076"/>
          </a:xfrm>
          <a:prstGeom prst="rect">
            <a:avLst/>
          </a:prstGeom>
        </p:spPr>
      </p:pic>
      <p:sp>
        <p:nvSpPr>
          <p:cNvPr id="26633" name="TextBox 14"/>
          <p:cNvSpPr txBox="1">
            <a:spLocks noChangeArrowheads="1"/>
          </p:cNvSpPr>
          <p:nvPr/>
        </p:nvSpPr>
        <p:spPr bwMode="auto">
          <a:xfrm>
            <a:off x="8335925" y="5657671"/>
            <a:ext cx="394216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uk-UA" sz="2400" b="1" i="0" u="none" strike="noStrike" kern="0" cap="none" spc="0" normalizeH="0" baseline="0" noProof="0" dirty="0">
                <a:ln>
                  <a:noFill/>
                </a:ln>
                <a:solidFill>
                  <a:srgbClr val="FFFF00"/>
                </a:solidFill>
                <a:effectLst/>
                <a:uLnTx/>
                <a:uFillTx/>
                <a:latin typeface="Arial" panose="020B0604020202020204" pitchFamily="34" charset="0"/>
                <a:ea typeface="+mn-ea"/>
                <a:cs typeface="+mn-cs"/>
              </a:rPr>
              <a:t>MYKHAILO GONCHAR</a:t>
            </a:r>
            <a:endParaRPr lang="x-none" altLang="uk-UA" sz="2400" kern="0" dirty="0">
              <a:solidFill>
                <a:srgbClr val="FFFF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uk-UA" sz="2400" b="1" i="0" u="none" strike="noStrike" kern="0" cap="none" spc="0" normalizeH="0" baseline="0" noProof="0" dirty="0">
                <a:ln>
                  <a:noFill/>
                </a:ln>
                <a:solidFill>
                  <a:srgbClr val="FFFF00"/>
                </a:solidFill>
                <a:effectLst/>
                <a:uLnTx/>
                <a:uFillTx/>
                <a:latin typeface="Arial" panose="020B0604020202020204" pitchFamily="34" charset="0"/>
                <a:ea typeface="+mn-ea"/>
                <a:cs typeface="+mn-cs"/>
              </a:rPr>
              <a:t>CGS STRATEGY XXI</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uk-UA" sz="2400" b="1" kern="0" dirty="0">
                <a:solidFill>
                  <a:srgbClr val="FFFF00"/>
                </a:solidFill>
              </a:rPr>
              <a:t>JUNE 08</a:t>
            </a:r>
            <a:r>
              <a:rPr kumimoji="0" lang="en-US" altLang="uk-UA" sz="2400" b="1" i="0" u="none" strike="noStrike" kern="0" cap="none" spc="0" normalizeH="0" baseline="0" noProof="0" dirty="0">
                <a:ln>
                  <a:noFill/>
                </a:ln>
                <a:solidFill>
                  <a:srgbClr val="FFFF00"/>
                </a:solidFill>
                <a:effectLst/>
                <a:uLnTx/>
                <a:uFillTx/>
                <a:latin typeface="Arial" panose="020B0604020202020204" pitchFamily="34" charset="0"/>
                <a:ea typeface="+mn-ea"/>
                <a:cs typeface="+mn-cs"/>
              </a:rPr>
              <a:t>,</a:t>
            </a:r>
            <a:r>
              <a:rPr kumimoji="0" lang="ru-RU" altLang="uk-UA" sz="2400" b="1" i="0" u="none" strike="noStrike" kern="0" cap="none" spc="0" normalizeH="0" baseline="0" noProof="0" dirty="0">
                <a:ln>
                  <a:noFill/>
                </a:ln>
                <a:solidFill>
                  <a:srgbClr val="FFFF00"/>
                </a:solidFill>
                <a:effectLst/>
                <a:uLnTx/>
                <a:uFillTx/>
                <a:latin typeface="Arial" panose="020B0604020202020204" pitchFamily="34" charset="0"/>
                <a:ea typeface="+mn-ea"/>
                <a:cs typeface="+mn-cs"/>
              </a:rPr>
              <a:t> 20</a:t>
            </a:r>
            <a:r>
              <a:rPr kumimoji="0" lang="en-US" altLang="uk-UA" sz="2400" b="1" i="0" u="none" strike="noStrike" kern="0" cap="none" spc="0" normalizeH="0" baseline="0" noProof="0" dirty="0">
                <a:ln>
                  <a:noFill/>
                </a:ln>
                <a:solidFill>
                  <a:srgbClr val="FFFF00"/>
                </a:solidFill>
                <a:effectLst/>
                <a:uLnTx/>
                <a:uFillTx/>
                <a:latin typeface="Arial" panose="020B0604020202020204" pitchFamily="34" charset="0"/>
                <a:ea typeface="+mn-ea"/>
                <a:cs typeface="+mn-cs"/>
              </a:rPr>
              <a:t>21</a:t>
            </a:r>
            <a:r>
              <a:rPr kumimoji="0" lang="ru-RU" altLang="uk-UA" sz="2400" b="1" i="0" u="none" strike="noStrike" kern="0" cap="none" spc="0" normalizeH="0" baseline="0" noProof="0" dirty="0">
                <a:ln>
                  <a:noFill/>
                </a:ln>
                <a:solidFill>
                  <a:srgbClr val="FFFF00"/>
                </a:solidFill>
                <a:effectLst/>
                <a:uLnTx/>
                <a:uFillTx/>
                <a:latin typeface="Arial" panose="020B0604020202020204" pitchFamily="34" charset="0"/>
                <a:ea typeface="+mn-ea"/>
                <a:cs typeface="+mn-cs"/>
              </a:rPr>
              <a:t> </a:t>
            </a:r>
          </a:p>
        </p:txBody>
      </p:sp>
      <p:sp>
        <p:nvSpPr>
          <p:cNvPr id="4" name="TextBox 3"/>
          <p:cNvSpPr txBox="1"/>
          <p:nvPr/>
        </p:nvSpPr>
        <p:spPr>
          <a:xfrm>
            <a:off x="1648047" y="2951946"/>
            <a:ext cx="9718158" cy="95410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3">
            <a:schemeClr val="lt1"/>
          </a:lnRef>
          <a:fillRef idx="1">
            <a:schemeClr val="dk1"/>
          </a:fillRef>
          <a:effectRef idx="1">
            <a:schemeClr val="dk1"/>
          </a:effectRef>
          <a:fontRef idx="minor">
            <a:schemeClr val="lt1"/>
          </a:fontRef>
        </p:style>
        <p:txBody>
          <a:bodyPr wrap="square" rtlCol="0">
            <a:spAutoFit/>
          </a:bodyPr>
          <a:lstStyle/>
          <a:p>
            <a:pPr lvl="0" algn="ctr">
              <a:defRPr/>
            </a:pPr>
            <a:r>
              <a:rPr lang="en-US" sz="2800" b="1" kern="0" dirty="0">
                <a:solidFill>
                  <a:srgbClr val="FF0000"/>
                </a:solidFill>
                <a:latin typeface="Arial" panose="020B0604020202020204" pitchFamily="34" charset="0"/>
                <a:cs typeface="Arial" panose="020B0604020202020204" pitchFamily="34" charset="0"/>
              </a:rPr>
              <a:t>RUSSIA’S NS2 vs EUROPEAN GREEN DEAL: </a:t>
            </a:r>
            <a:endParaRPr kumimoji="0" lang="en-US" sz="28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RUSSIAN GAZOCRACY vs EUROPEAN DEMOCRACY</a:t>
            </a:r>
            <a:endParaRPr kumimoji="0" lang="x-none" sz="28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5" name="Рисунок 4">
            <a:extLst>
              <a:ext uri="{FF2B5EF4-FFF2-40B4-BE49-F238E27FC236}">
                <a16:creationId xmlns:a16="http://schemas.microsoft.com/office/drawing/2014/main" id="{503026AD-A24E-4A02-B579-B5A5105B6D9A}"/>
              </a:ext>
            </a:extLst>
          </p:cNvPr>
          <p:cNvPicPr>
            <a:picLocks noChangeAspect="1"/>
          </p:cNvPicPr>
          <p:nvPr/>
        </p:nvPicPr>
        <p:blipFill>
          <a:blip r:embed="rId3"/>
          <a:stretch>
            <a:fillRect/>
          </a:stretch>
        </p:blipFill>
        <p:spPr>
          <a:xfrm>
            <a:off x="15749" y="-12812"/>
            <a:ext cx="2322543" cy="1251630"/>
          </a:xfrm>
          <a:prstGeom prst="rect">
            <a:avLst/>
          </a:prstGeom>
        </p:spPr>
      </p:pic>
    </p:spTree>
    <p:extLst>
      <p:ext uri="{BB962C8B-B14F-4D97-AF65-F5344CB8AC3E}">
        <p14:creationId xmlns:p14="http://schemas.microsoft.com/office/powerpoint/2010/main" val="426791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AAFC46-57E7-4EE4-B469-2553C574C6F4}"/>
              </a:ext>
            </a:extLst>
          </p:cNvPr>
          <p:cNvSpPr>
            <a:spLocks noGrp="1"/>
          </p:cNvSpPr>
          <p:nvPr>
            <p:ph type="title"/>
          </p:nvPr>
        </p:nvSpPr>
        <p:spPr>
          <a:xfrm>
            <a:off x="-372140" y="93663"/>
            <a:ext cx="9526773" cy="1143000"/>
          </a:xfrm>
        </p:spPr>
        <p:txBody>
          <a:bodyPr/>
          <a:lstStyle/>
          <a:p>
            <a:r>
              <a:rPr lang="en-US" sz="3200" b="1" dirty="0"/>
              <a:t>The real route of the Nord Stream 2: </a:t>
            </a:r>
            <a:br>
              <a:rPr lang="en-US" sz="3200" b="1" dirty="0"/>
            </a:br>
            <a:r>
              <a:rPr lang="en-US" sz="3200" b="1" dirty="0"/>
              <a:t>Yamal (</a:t>
            </a:r>
            <a:r>
              <a:rPr lang="en-US" sz="3200" b="1" dirty="0" err="1"/>
              <a:t>Bovanenkovskoye</a:t>
            </a:r>
            <a:r>
              <a:rPr lang="x-none" sz="3200" b="1" dirty="0"/>
              <a:t> </a:t>
            </a:r>
            <a:r>
              <a:rPr lang="en-US" sz="3200" b="1" dirty="0"/>
              <a:t>gas field) – </a:t>
            </a:r>
            <a:r>
              <a:rPr lang="en-US" sz="3200" b="1" dirty="0" err="1"/>
              <a:t>Ukhta</a:t>
            </a:r>
            <a:r>
              <a:rPr lang="en-US" sz="3200" b="1" dirty="0"/>
              <a:t> – </a:t>
            </a:r>
            <a:br>
              <a:rPr lang="en-US" sz="3200" b="1" dirty="0"/>
            </a:br>
            <a:r>
              <a:rPr lang="en-US" sz="3200" b="1" dirty="0"/>
              <a:t> </a:t>
            </a:r>
            <a:r>
              <a:rPr lang="en-US" sz="3200" b="1" dirty="0" err="1"/>
              <a:t>Gryazovets</a:t>
            </a:r>
            <a:r>
              <a:rPr lang="en-US" sz="3200" b="1" dirty="0"/>
              <a:t> – </a:t>
            </a:r>
            <a:r>
              <a:rPr lang="en-US" sz="3200" b="1" dirty="0" err="1"/>
              <a:t>Ust-Luga</a:t>
            </a:r>
            <a:r>
              <a:rPr lang="en-US" sz="3200" b="1" dirty="0"/>
              <a:t> – Greifswald – DE/CZ Border</a:t>
            </a:r>
            <a:r>
              <a:rPr lang="uk-UA" sz="3200" b="1" dirty="0"/>
              <a:t> </a:t>
            </a:r>
          </a:p>
        </p:txBody>
      </p:sp>
      <p:pic>
        <p:nvPicPr>
          <p:cNvPr id="5" name="Рисунок 4">
            <a:extLst>
              <a:ext uri="{FF2B5EF4-FFF2-40B4-BE49-F238E27FC236}">
                <a16:creationId xmlns:a16="http://schemas.microsoft.com/office/drawing/2014/main" id="{FFA4A3EC-B8E9-4542-9127-2EB13358020B}"/>
              </a:ext>
            </a:extLst>
          </p:cNvPr>
          <p:cNvPicPr>
            <a:picLocks noChangeAspect="1"/>
          </p:cNvPicPr>
          <p:nvPr/>
        </p:nvPicPr>
        <p:blipFill>
          <a:blip r:embed="rId2"/>
          <a:stretch>
            <a:fillRect/>
          </a:stretch>
        </p:blipFill>
        <p:spPr>
          <a:xfrm>
            <a:off x="3918443" y="1675096"/>
            <a:ext cx="6355366" cy="4407416"/>
          </a:xfrm>
          <a:prstGeom prst="rect">
            <a:avLst/>
          </a:prstGeom>
        </p:spPr>
      </p:pic>
      <p:pic>
        <p:nvPicPr>
          <p:cNvPr id="4" name="Рисунок 3">
            <a:extLst>
              <a:ext uri="{FF2B5EF4-FFF2-40B4-BE49-F238E27FC236}">
                <a16:creationId xmlns:a16="http://schemas.microsoft.com/office/drawing/2014/main" id="{3E08255F-B057-4ECB-B1F3-C24B0BEF19D3}"/>
              </a:ext>
            </a:extLst>
          </p:cNvPr>
          <p:cNvPicPr>
            <a:picLocks noChangeAspect="1"/>
          </p:cNvPicPr>
          <p:nvPr/>
        </p:nvPicPr>
        <p:blipFill rotWithShape="1">
          <a:blip r:embed="rId3"/>
          <a:srcRect t="21003" b="18197"/>
          <a:stretch/>
        </p:blipFill>
        <p:spPr>
          <a:xfrm>
            <a:off x="8703583" y="0"/>
            <a:ext cx="3488417" cy="1768759"/>
          </a:xfrm>
          <a:prstGeom prst="rect">
            <a:avLst/>
          </a:prstGeom>
        </p:spPr>
      </p:pic>
      <p:sp>
        <p:nvSpPr>
          <p:cNvPr id="6" name="TextBox 5">
            <a:extLst>
              <a:ext uri="{FF2B5EF4-FFF2-40B4-BE49-F238E27FC236}">
                <a16:creationId xmlns:a16="http://schemas.microsoft.com/office/drawing/2014/main" id="{E9E9BF99-5BC1-4CF2-B7C3-A42580DB06EF}"/>
              </a:ext>
            </a:extLst>
          </p:cNvPr>
          <p:cNvSpPr txBox="1"/>
          <p:nvPr/>
        </p:nvSpPr>
        <p:spPr>
          <a:xfrm>
            <a:off x="-95502" y="6231788"/>
            <a:ext cx="2530974" cy="461665"/>
          </a:xfrm>
          <a:prstGeom prst="rect">
            <a:avLst/>
          </a:prstGeom>
          <a:noFill/>
        </p:spPr>
        <p:txBody>
          <a:bodyPr wrap="square" rtlCol="0">
            <a:spAutoFit/>
          </a:bodyPr>
          <a:lstStyle/>
          <a:p>
            <a:r>
              <a:rPr lang="en-US" sz="2400" dirty="0"/>
              <a:t>EUGAL: L=480 km</a:t>
            </a:r>
            <a:endParaRPr lang="uk-UA" sz="2400" dirty="0"/>
          </a:p>
        </p:txBody>
      </p:sp>
      <p:sp>
        <p:nvSpPr>
          <p:cNvPr id="9" name="TextBox 8">
            <a:extLst>
              <a:ext uri="{FF2B5EF4-FFF2-40B4-BE49-F238E27FC236}">
                <a16:creationId xmlns:a16="http://schemas.microsoft.com/office/drawing/2014/main" id="{682336E9-FEDF-4809-81BA-C4BB47CF2898}"/>
              </a:ext>
            </a:extLst>
          </p:cNvPr>
          <p:cNvSpPr txBox="1"/>
          <p:nvPr/>
        </p:nvSpPr>
        <p:spPr>
          <a:xfrm>
            <a:off x="233915" y="3429000"/>
            <a:ext cx="3684527" cy="461665"/>
          </a:xfrm>
          <a:prstGeom prst="rect">
            <a:avLst/>
          </a:prstGeom>
          <a:noFill/>
        </p:spPr>
        <p:txBody>
          <a:bodyPr wrap="square" rtlCol="0">
            <a:spAutoFit/>
          </a:bodyPr>
          <a:lstStyle/>
          <a:p>
            <a:r>
              <a:rPr lang="en-US" sz="2400" dirty="0"/>
              <a:t>Nord Stream 2: L=1230 km</a:t>
            </a:r>
            <a:r>
              <a:rPr lang="en-US" dirty="0"/>
              <a:t> </a:t>
            </a:r>
            <a:endParaRPr lang="uk-UA" dirty="0"/>
          </a:p>
        </p:txBody>
      </p:sp>
      <p:pic>
        <p:nvPicPr>
          <p:cNvPr id="10" name="Рисунок 9">
            <a:extLst>
              <a:ext uri="{FF2B5EF4-FFF2-40B4-BE49-F238E27FC236}">
                <a16:creationId xmlns:a16="http://schemas.microsoft.com/office/drawing/2014/main" id="{5AA36934-AAC4-4733-B5CD-3AA4EF96024A}"/>
              </a:ext>
            </a:extLst>
          </p:cNvPr>
          <p:cNvPicPr>
            <a:picLocks noChangeAspect="1"/>
          </p:cNvPicPr>
          <p:nvPr/>
        </p:nvPicPr>
        <p:blipFill>
          <a:blip r:embed="rId4" cstate="print"/>
          <a:stretch>
            <a:fillRect/>
          </a:stretch>
        </p:blipFill>
        <p:spPr>
          <a:xfrm>
            <a:off x="2435472" y="4039451"/>
            <a:ext cx="3146178" cy="2043061"/>
          </a:xfrm>
          <a:prstGeom prst="rect">
            <a:avLst/>
          </a:prstGeom>
        </p:spPr>
      </p:pic>
      <p:pic>
        <p:nvPicPr>
          <p:cNvPr id="3" name="Рисунок 2">
            <a:extLst>
              <a:ext uri="{FF2B5EF4-FFF2-40B4-BE49-F238E27FC236}">
                <a16:creationId xmlns:a16="http://schemas.microsoft.com/office/drawing/2014/main" id="{31FAE03A-59B2-4338-90BE-290370836E99}"/>
              </a:ext>
            </a:extLst>
          </p:cNvPr>
          <p:cNvPicPr>
            <a:picLocks noChangeAspect="1"/>
          </p:cNvPicPr>
          <p:nvPr/>
        </p:nvPicPr>
        <p:blipFill rotWithShape="1">
          <a:blip r:embed="rId5" cstate="print"/>
          <a:srcRect l="11246" r="35804"/>
          <a:stretch/>
        </p:blipFill>
        <p:spPr>
          <a:xfrm>
            <a:off x="2191415" y="5588122"/>
            <a:ext cx="1103318" cy="1012998"/>
          </a:xfrm>
          <a:prstGeom prst="rect">
            <a:avLst/>
          </a:prstGeom>
        </p:spPr>
      </p:pic>
      <p:sp>
        <p:nvSpPr>
          <p:cNvPr id="11" name="TextBox 10">
            <a:extLst>
              <a:ext uri="{FF2B5EF4-FFF2-40B4-BE49-F238E27FC236}">
                <a16:creationId xmlns:a16="http://schemas.microsoft.com/office/drawing/2014/main" id="{714AE467-A63F-4FDA-AFEC-FEE74A2D7B41}"/>
              </a:ext>
            </a:extLst>
          </p:cNvPr>
          <p:cNvSpPr txBox="1"/>
          <p:nvPr/>
        </p:nvSpPr>
        <p:spPr>
          <a:xfrm>
            <a:off x="481255" y="1576227"/>
            <a:ext cx="6250667" cy="1200329"/>
          </a:xfrm>
          <a:prstGeom prst="rect">
            <a:avLst/>
          </a:prstGeom>
          <a:noFill/>
        </p:spPr>
        <p:txBody>
          <a:bodyPr wrap="square" rtlCol="0">
            <a:spAutoFit/>
          </a:bodyPr>
          <a:lstStyle/>
          <a:p>
            <a:r>
              <a:rPr lang="en-US" sz="2400" dirty="0"/>
              <a:t>Yamal – </a:t>
            </a:r>
            <a:r>
              <a:rPr lang="en-US" sz="2400" dirty="0" err="1"/>
              <a:t>Ukhta</a:t>
            </a:r>
            <a:r>
              <a:rPr lang="en-US" sz="2400" dirty="0"/>
              <a:t> – </a:t>
            </a:r>
            <a:r>
              <a:rPr lang="en-US" sz="2400" dirty="0" err="1"/>
              <a:t>Gryazovets</a:t>
            </a:r>
            <a:r>
              <a:rPr lang="en-US" sz="2400" dirty="0"/>
              <a:t> – </a:t>
            </a:r>
            <a:r>
              <a:rPr lang="en-US" sz="2400" dirty="0" err="1"/>
              <a:t>Ust-Luga</a:t>
            </a:r>
            <a:r>
              <a:rPr lang="en-US" sz="2400" dirty="0"/>
              <a:t>: </a:t>
            </a:r>
          </a:p>
          <a:p>
            <a:r>
              <a:rPr lang="en-US" sz="2400" dirty="0"/>
              <a:t>L=</a:t>
            </a:r>
            <a:r>
              <a:rPr lang="uk-UA" sz="2400" dirty="0"/>
              <a:t>30</a:t>
            </a:r>
            <a:r>
              <a:rPr lang="x-none" sz="2400" dirty="0"/>
              <a:t>5</a:t>
            </a:r>
            <a:r>
              <a:rPr lang="uk-UA" sz="2400" dirty="0"/>
              <a:t>0 </a:t>
            </a:r>
            <a:r>
              <a:rPr lang="en-US" sz="2400" dirty="0"/>
              <a:t>km (1200+970+</a:t>
            </a:r>
            <a:r>
              <a:rPr lang="x-none" sz="2400" dirty="0"/>
              <a:t>880</a:t>
            </a:r>
            <a:r>
              <a:rPr lang="en-US" sz="2400" dirty="0"/>
              <a:t>)</a:t>
            </a:r>
          </a:p>
          <a:p>
            <a:r>
              <a:rPr lang="en-US" sz="2400" b="1" dirty="0">
                <a:solidFill>
                  <a:srgbClr val="FF0000"/>
                </a:solidFill>
              </a:rPr>
              <a:t>(additional CH4+CO2 emission)</a:t>
            </a:r>
            <a:endParaRPr lang="uk-UA" sz="2400" b="1" dirty="0">
              <a:solidFill>
                <a:srgbClr val="FF0000"/>
              </a:solidFill>
            </a:endParaRPr>
          </a:p>
        </p:txBody>
      </p:sp>
      <p:sp>
        <p:nvSpPr>
          <p:cNvPr id="12" name="TextBox 11">
            <a:extLst>
              <a:ext uri="{FF2B5EF4-FFF2-40B4-BE49-F238E27FC236}">
                <a16:creationId xmlns:a16="http://schemas.microsoft.com/office/drawing/2014/main" id="{C0E08A41-2A94-4FCF-B830-89A1952CD30D}"/>
              </a:ext>
            </a:extLst>
          </p:cNvPr>
          <p:cNvSpPr txBox="1"/>
          <p:nvPr/>
        </p:nvSpPr>
        <p:spPr>
          <a:xfrm>
            <a:off x="5188688" y="6095009"/>
            <a:ext cx="6751675" cy="646331"/>
          </a:xfrm>
          <a:prstGeom prst="rect">
            <a:avLst/>
          </a:prstGeom>
          <a:noFill/>
        </p:spPr>
        <p:txBody>
          <a:bodyPr wrap="square" rtlCol="0">
            <a:spAutoFit/>
          </a:bodyPr>
          <a:lstStyle/>
          <a:p>
            <a:pPr algn="ctr"/>
            <a:r>
              <a:rPr lang="en-US" sz="3600" b="1" dirty="0">
                <a:solidFill>
                  <a:srgbClr val="FF0000"/>
                </a:solidFill>
              </a:rPr>
              <a:t>Total length &gt;4760 km</a:t>
            </a:r>
            <a:endParaRPr lang="uk-UA" sz="3600" b="1" dirty="0">
              <a:solidFill>
                <a:srgbClr val="FF0000"/>
              </a:solidFill>
            </a:endParaRPr>
          </a:p>
        </p:txBody>
      </p:sp>
    </p:spTree>
    <p:extLst>
      <p:ext uri="{BB962C8B-B14F-4D97-AF65-F5344CB8AC3E}">
        <p14:creationId xmlns:p14="http://schemas.microsoft.com/office/powerpoint/2010/main" val="3259267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4EA557-15C4-47A9-85EC-D88DC1A2D4FE}"/>
              </a:ext>
            </a:extLst>
          </p:cNvPr>
          <p:cNvSpPr>
            <a:spLocks noGrp="1"/>
          </p:cNvSpPr>
          <p:nvPr>
            <p:ph type="title"/>
          </p:nvPr>
        </p:nvSpPr>
        <p:spPr>
          <a:xfrm>
            <a:off x="6334125" y="36513"/>
            <a:ext cx="5772150" cy="598389"/>
          </a:xfrm>
        </p:spPr>
        <p:txBody>
          <a:bodyPr/>
          <a:lstStyle/>
          <a:p>
            <a:r>
              <a:rPr lang="en-US" sz="3200" b="1" dirty="0"/>
              <a:t>Yamal: CH4 emission</a:t>
            </a:r>
            <a:endParaRPr lang="uk-UA" sz="3200" b="1" dirty="0"/>
          </a:p>
        </p:txBody>
      </p:sp>
      <p:pic>
        <p:nvPicPr>
          <p:cNvPr id="4" name="Рисунок 3">
            <a:extLst>
              <a:ext uri="{FF2B5EF4-FFF2-40B4-BE49-F238E27FC236}">
                <a16:creationId xmlns:a16="http://schemas.microsoft.com/office/drawing/2014/main" id="{8A1AAE90-511A-4318-A634-B01B1C557E32}"/>
              </a:ext>
            </a:extLst>
          </p:cNvPr>
          <p:cNvPicPr>
            <a:picLocks noChangeAspect="1"/>
          </p:cNvPicPr>
          <p:nvPr/>
        </p:nvPicPr>
        <p:blipFill rotWithShape="1">
          <a:blip r:embed="rId2"/>
          <a:srcRect l="11250" t="18472" r="13516" b="6528"/>
          <a:stretch/>
        </p:blipFill>
        <p:spPr>
          <a:xfrm>
            <a:off x="0" y="114388"/>
            <a:ext cx="6505575" cy="3647987"/>
          </a:xfrm>
          <a:prstGeom prst="rect">
            <a:avLst/>
          </a:prstGeom>
          <a:ln w="19050">
            <a:solidFill>
              <a:schemeClr val="accent1"/>
            </a:solidFill>
          </a:ln>
        </p:spPr>
      </p:pic>
      <p:sp>
        <p:nvSpPr>
          <p:cNvPr id="6" name="TextBox 5">
            <a:extLst>
              <a:ext uri="{FF2B5EF4-FFF2-40B4-BE49-F238E27FC236}">
                <a16:creationId xmlns:a16="http://schemas.microsoft.com/office/drawing/2014/main" id="{2357862C-4F4E-4A7E-8A93-3A200641A7EF}"/>
              </a:ext>
            </a:extLst>
          </p:cNvPr>
          <p:cNvSpPr txBox="1"/>
          <p:nvPr/>
        </p:nvSpPr>
        <p:spPr>
          <a:xfrm>
            <a:off x="43775" y="3762375"/>
            <a:ext cx="3692653" cy="2893100"/>
          </a:xfrm>
          <a:prstGeom prst="rect">
            <a:avLst/>
          </a:prstGeom>
          <a:noFill/>
        </p:spPr>
        <p:txBody>
          <a:bodyPr wrap="square">
            <a:spAutoFit/>
          </a:bodyPr>
          <a:lstStyle/>
          <a:p>
            <a:pPr algn="just"/>
            <a:r>
              <a:rPr lang="en-US" sz="2000" dirty="0"/>
              <a:t>Cartographic diagram of the methane concentration in the Circum-Arctic region</a:t>
            </a:r>
          </a:p>
          <a:p>
            <a:endParaRPr lang="en-US" dirty="0"/>
          </a:p>
          <a:p>
            <a:endParaRPr lang="en-US" dirty="0"/>
          </a:p>
          <a:p>
            <a:endParaRPr lang="en-US" dirty="0"/>
          </a:p>
          <a:p>
            <a:endParaRPr lang="en-US" dirty="0"/>
          </a:p>
          <a:p>
            <a:endParaRPr lang="en-US" sz="1000" dirty="0"/>
          </a:p>
          <a:p>
            <a:endParaRPr lang="en-US" sz="1000" dirty="0"/>
          </a:p>
          <a:p>
            <a:endParaRPr lang="en-US" sz="1000" dirty="0"/>
          </a:p>
          <a:p>
            <a:r>
              <a:rPr lang="en-US" sz="1000" dirty="0"/>
              <a:t>Based on Sentinel-5P TROPOMI spectrometer</a:t>
            </a:r>
          </a:p>
          <a:p>
            <a:r>
              <a:rPr lang="ru-RU" sz="1000" dirty="0"/>
              <a:t>Арктика: экология и экономика № 3 (39), 2020</a:t>
            </a:r>
            <a:endParaRPr lang="uk-UA" sz="1000" dirty="0"/>
          </a:p>
        </p:txBody>
      </p:sp>
      <p:pic>
        <p:nvPicPr>
          <p:cNvPr id="8" name="Рисунок 7">
            <a:extLst>
              <a:ext uri="{FF2B5EF4-FFF2-40B4-BE49-F238E27FC236}">
                <a16:creationId xmlns:a16="http://schemas.microsoft.com/office/drawing/2014/main" id="{F1914AF9-7744-4F38-9DC3-C1A4884B74E1}"/>
              </a:ext>
            </a:extLst>
          </p:cNvPr>
          <p:cNvPicPr>
            <a:picLocks noChangeAspect="1"/>
          </p:cNvPicPr>
          <p:nvPr/>
        </p:nvPicPr>
        <p:blipFill>
          <a:blip r:embed="rId3"/>
          <a:stretch>
            <a:fillRect/>
          </a:stretch>
        </p:blipFill>
        <p:spPr>
          <a:xfrm>
            <a:off x="5650751" y="2943226"/>
            <a:ext cx="6497474" cy="3916362"/>
          </a:xfrm>
          <a:prstGeom prst="rect">
            <a:avLst/>
          </a:prstGeom>
        </p:spPr>
      </p:pic>
      <p:pic>
        <p:nvPicPr>
          <p:cNvPr id="3" name="Рисунок 2">
            <a:extLst>
              <a:ext uri="{FF2B5EF4-FFF2-40B4-BE49-F238E27FC236}">
                <a16:creationId xmlns:a16="http://schemas.microsoft.com/office/drawing/2014/main" id="{E9CCCB98-41F3-480C-B0A3-B6488424F357}"/>
              </a:ext>
            </a:extLst>
          </p:cNvPr>
          <p:cNvPicPr>
            <a:picLocks noChangeAspect="1"/>
          </p:cNvPicPr>
          <p:nvPr/>
        </p:nvPicPr>
        <p:blipFill rotWithShape="1">
          <a:blip r:embed="rId4"/>
          <a:srcRect l="38812"/>
          <a:stretch/>
        </p:blipFill>
        <p:spPr>
          <a:xfrm>
            <a:off x="3762145" y="2949599"/>
            <a:ext cx="1853541" cy="3916362"/>
          </a:xfrm>
          <a:prstGeom prst="rect">
            <a:avLst/>
          </a:prstGeom>
        </p:spPr>
      </p:pic>
      <p:sp>
        <p:nvSpPr>
          <p:cNvPr id="11" name="TextBox 10">
            <a:extLst>
              <a:ext uri="{FF2B5EF4-FFF2-40B4-BE49-F238E27FC236}">
                <a16:creationId xmlns:a16="http://schemas.microsoft.com/office/drawing/2014/main" id="{8D59C7E1-6D32-45BB-B33F-056FD9500BB3}"/>
              </a:ext>
            </a:extLst>
          </p:cNvPr>
          <p:cNvSpPr txBox="1"/>
          <p:nvPr/>
        </p:nvSpPr>
        <p:spPr>
          <a:xfrm>
            <a:off x="6579338" y="696457"/>
            <a:ext cx="5568887" cy="2246769"/>
          </a:xfrm>
          <a:prstGeom prst="rect">
            <a:avLst/>
          </a:prstGeom>
          <a:noFill/>
        </p:spPr>
        <p:txBody>
          <a:bodyPr wrap="square">
            <a:spAutoFit/>
          </a:bodyPr>
          <a:lstStyle/>
          <a:p>
            <a:pPr algn="just"/>
            <a:r>
              <a:rPr lang="en-US" sz="2000" dirty="0"/>
              <a:t>Schemes of gas blowout craters on the Yamal and degassing zones from </a:t>
            </a:r>
            <a:r>
              <a:rPr lang="en-US" sz="2000" dirty="0" err="1"/>
              <a:t>termokarst</a:t>
            </a:r>
            <a:r>
              <a:rPr lang="en-US" sz="2000" dirty="0"/>
              <a:t> lakes with gas emission craters at the bottom (1), density distribution patterns of degassing zones from the lakes with gas emission craters at the bottom (2), scheme of relative risk of gas blowouts (3) and methane concentration distribution (4)</a:t>
            </a:r>
            <a:endParaRPr lang="uk-UA" sz="2000" dirty="0"/>
          </a:p>
        </p:txBody>
      </p:sp>
      <p:sp>
        <p:nvSpPr>
          <p:cNvPr id="7" name="Овал 6">
            <a:extLst>
              <a:ext uri="{FF2B5EF4-FFF2-40B4-BE49-F238E27FC236}">
                <a16:creationId xmlns:a16="http://schemas.microsoft.com/office/drawing/2014/main" id="{45C77784-F0FE-45E1-A6F5-07BB84D97184}"/>
              </a:ext>
            </a:extLst>
          </p:cNvPr>
          <p:cNvSpPr/>
          <p:nvPr/>
        </p:nvSpPr>
        <p:spPr>
          <a:xfrm rot="1524805">
            <a:off x="2354077" y="1799863"/>
            <a:ext cx="364727" cy="83497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cxnSp>
        <p:nvCxnSpPr>
          <p:cNvPr id="13" name="Пряма зі стрілкою 12">
            <a:extLst>
              <a:ext uri="{FF2B5EF4-FFF2-40B4-BE49-F238E27FC236}">
                <a16:creationId xmlns:a16="http://schemas.microsoft.com/office/drawing/2014/main" id="{F8377053-1F0C-4BB0-9CEF-06BA61CF3DA3}"/>
              </a:ext>
            </a:extLst>
          </p:cNvPr>
          <p:cNvCxnSpPr>
            <a:cxnSpLocks/>
          </p:cNvCxnSpPr>
          <p:nvPr/>
        </p:nvCxnSpPr>
        <p:spPr>
          <a:xfrm>
            <a:off x="2536440" y="2217348"/>
            <a:ext cx="3114311" cy="7322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2764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55381A9-72F1-47CA-809B-1AC4133709A2}"/>
              </a:ext>
            </a:extLst>
          </p:cNvPr>
          <p:cNvPicPr>
            <a:picLocks noChangeAspect="1"/>
          </p:cNvPicPr>
          <p:nvPr/>
        </p:nvPicPr>
        <p:blipFill>
          <a:blip r:embed="rId2"/>
          <a:stretch>
            <a:fillRect/>
          </a:stretch>
        </p:blipFill>
        <p:spPr>
          <a:xfrm>
            <a:off x="0" y="0"/>
            <a:ext cx="4124326" cy="2977493"/>
          </a:xfrm>
          <a:prstGeom prst="rect">
            <a:avLst/>
          </a:prstGeom>
        </p:spPr>
      </p:pic>
      <p:pic>
        <p:nvPicPr>
          <p:cNvPr id="7" name="Рисунок 6">
            <a:extLst>
              <a:ext uri="{FF2B5EF4-FFF2-40B4-BE49-F238E27FC236}">
                <a16:creationId xmlns:a16="http://schemas.microsoft.com/office/drawing/2014/main" id="{970C86BD-2346-469C-B59C-64BA0F1CC7AD}"/>
              </a:ext>
            </a:extLst>
          </p:cNvPr>
          <p:cNvPicPr>
            <a:picLocks noChangeAspect="1"/>
          </p:cNvPicPr>
          <p:nvPr/>
        </p:nvPicPr>
        <p:blipFill>
          <a:blip r:embed="rId3"/>
          <a:stretch>
            <a:fillRect/>
          </a:stretch>
        </p:blipFill>
        <p:spPr>
          <a:xfrm>
            <a:off x="3260920" y="1475472"/>
            <a:ext cx="4664580" cy="3114885"/>
          </a:xfrm>
          <a:prstGeom prst="rect">
            <a:avLst/>
          </a:prstGeom>
        </p:spPr>
      </p:pic>
      <p:sp>
        <p:nvSpPr>
          <p:cNvPr id="2" name="Заголовок 1">
            <a:extLst>
              <a:ext uri="{FF2B5EF4-FFF2-40B4-BE49-F238E27FC236}">
                <a16:creationId xmlns:a16="http://schemas.microsoft.com/office/drawing/2014/main" id="{D112CA51-3393-4BBC-9531-ECD765C1F11B}"/>
              </a:ext>
            </a:extLst>
          </p:cNvPr>
          <p:cNvSpPr>
            <a:spLocks noGrp="1"/>
          </p:cNvSpPr>
          <p:nvPr>
            <p:ph type="title"/>
          </p:nvPr>
        </p:nvSpPr>
        <p:spPr>
          <a:xfrm>
            <a:off x="4314824" y="7325"/>
            <a:ext cx="7877175" cy="1468147"/>
          </a:xfrm>
        </p:spPr>
        <p:txBody>
          <a:bodyPr/>
          <a:lstStyle/>
          <a:p>
            <a:pPr algn="just"/>
            <a:r>
              <a:rPr lang="en-US" sz="2600" dirty="0"/>
              <a:t>New phenomena generated by global warming: </a:t>
            </a:r>
            <a:br>
              <a:rPr lang="en-US" sz="2600" dirty="0"/>
            </a:br>
            <a:r>
              <a:rPr lang="en-US" sz="2600" dirty="0"/>
              <a:t>CH4 emission from cryovolcanoes of Yamal generated by methane-hydrates</a:t>
            </a:r>
            <a:r>
              <a:rPr lang="x-none" sz="2600" dirty="0"/>
              <a:t> </a:t>
            </a:r>
            <a:r>
              <a:rPr lang="en-US" sz="2600" dirty="0"/>
              <a:t>dissociation means additional risks of emergency for gas infrastructure with CH4 leaks</a:t>
            </a:r>
            <a:endParaRPr lang="uk-UA" sz="2600" dirty="0"/>
          </a:p>
        </p:txBody>
      </p:sp>
      <p:pic>
        <p:nvPicPr>
          <p:cNvPr id="4" name="Рисунок 3">
            <a:extLst>
              <a:ext uri="{FF2B5EF4-FFF2-40B4-BE49-F238E27FC236}">
                <a16:creationId xmlns:a16="http://schemas.microsoft.com/office/drawing/2014/main" id="{AD7800D1-6263-4976-A318-D04B2BC31669}"/>
              </a:ext>
            </a:extLst>
          </p:cNvPr>
          <p:cNvPicPr>
            <a:picLocks noChangeAspect="1"/>
          </p:cNvPicPr>
          <p:nvPr/>
        </p:nvPicPr>
        <p:blipFill rotWithShape="1">
          <a:blip r:embed="rId4"/>
          <a:srcRect t="33480" r="6500" b="8001"/>
          <a:stretch/>
        </p:blipFill>
        <p:spPr>
          <a:xfrm>
            <a:off x="0" y="3760610"/>
            <a:ext cx="8777349" cy="3090065"/>
          </a:xfrm>
          <a:prstGeom prst="rect">
            <a:avLst/>
          </a:prstGeom>
        </p:spPr>
      </p:pic>
      <p:pic>
        <p:nvPicPr>
          <p:cNvPr id="6" name="Рисунок 5">
            <a:extLst>
              <a:ext uri="{FF2B5EF4-FFF2-40B4-BE49-F238E27FC236}">
                <a16:creationId xmlns:a16="http://schemas.microsoft.com/office/drawing/2014/main" id="{40CF6754-F59B-47AB-AFF3-10F273453559}"/>
              </a:ext>
            </a:extLst>
          </p:cNvPr>
          <p:cNvPicPr>
            <a:picLocks noChangeAspect="1"/>
          </p:cNvPicPr>
          <p:nvPr/>
        </p:nvPicPr>
        <p:blipFill>
          <a:blip r:embed="rId5"/>
          <a:stretch>
            <a:fillRect/>
          </a:stretch>
        </p:blipFill>
        <p:spPr>
          <a:xfrm>
            <a:off x="7019924" y="2222217"/>
            <a:ext cx="5172075" cy="3076785"/>
          </a:xfrm>
          <a:prstGeom prst="rect">
            <a:avLst/>
          </a:prstGeom>
        </p:spPr>
      </p:pic>
      <p:sp>
        <p:nvSpPr>
          <p:cNvPr id="9" name="TextBox 8">
            <a:extLst>
              <a:ext uri="{FF2B5EF4-FFF2-40B4-BE49-F238E27FC236}">
                <a16:creationId xmlns:a16="http://schemas.microsoft.com/office/drawing/2014/main" id="{BF14A476-A17B-415F-913D-316B503F8A74}"/>
              </a:ext>
            </a:extLst>
          </p:cNvPr>
          <p:cNvSpPr txBox="1"/>
          <p:nvPr/>
        </p:nvSpPr>
        <p:spPr>
          <a:xfrm>
            <a:off x="8777349" y="5305642"/>
            <a:ext cx="3414652" cy="646331"/>
          </a:xfrm>
          <a:prstGeom prst="rect">
            <a:avLst/>
          </a:prstGeom>
          <a:noFill/>
        </p:spPr>
        <p:txBody>
          <a:bodyPr wrap="square" rtlCol="0">
            <a:spAutoFit/>
          </a:bodyPr>
          <a:lstStyle/>
          <a:p>
            <a:pPr algn="just"/>
            <a:r>
              <a:rPr lang="en-US" dirty="0"/>
              <a:t>Methane crater filling with water after explosion</a:t>
            </a:r>
            <a:endParaRPr lang="uk-UA" dirty="0"/>
          </a:p>
        </p:txBody>
      </p:sp>
      <p:sp>
        <p:nvSpPr>
          <p:cNvPr id="10" name="TextBox 9">
            <a:extLst>
              <a:ext uri="{FF2B5EF4-FFF2-40B4-BE49-F238E27FC236}">
                <a16:creationId xmlns:a16="http://schemas.microsoft.com/office/drawing/2014/main" id="{CE3C6716-74F5-45F7-8904-9CCA07659D67}"/>
              </a:ext>
            </a:extLst>
          </p:cNvPr>
          <p:cNvSpPr txBox="1"/>
          <p:nvPr/>
        </p:nvSpPr>
        <p:spPr>
          <a:xfrm>
            <a:off x="0" y="2977494"/>
            <a:ext cx="3260920" cy="276999"/>
          </a:xfrm>
          <a:prstGeom prst="rect">
            <a:avLst/>
          </a:prstGeom>
          <a:noFill/>
        </p:spPr>
        <p:txBody>
          <a:bodyPr wrap="square" rtlCol="0">
            <a:spAutoFit/>
          </a:bodyPr>
          <a:lstStyle/>
          <a:p>
            <a:r>
              <a:rPr lang="en-US" sz="1200" dirty="0" err="1"/>
              <a:t>Evgeny</a:t>
            </a:r>
            <a:r>
              <a:rPr lang="en-US" sz="1200" dirty="0"/>
              <a:t> </a:t>
            </a:r>
            <a:r>
              <a:rPr lang="en-US" sz="1200" dirty="0" err="1"/>
              <a:t>Chuvilin</a:t>
            </a:r>
            <a:r>
              <a:rPr lang="en-US" sz="1200" dirty="0"/>
              <a:t> et al. Geosciences, 2020.</a:t>
            </a:r>
            <a:endParaRPr lang="uk-UA" sz="1200" dirty="0"/>
          </a:p>
        </p:txBody>
      </p:sp>
    </p:spTree>
    <p:extLst>
      <p:ext uri="{BB962C8B-B14F-4D97-AF65-F5344CB8AC3E}">
        <p14:creationId xmlns:p14="http://schemas.microsoft.com/office/powerpoint/2010/main" val="3375435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60438496-89B9-4058-931C-3ED82136AC9F}"/>
              </a:ext>
            </a:extLst>
          </p:cNvPr>
          <p:cNvSpPr>
            <a:spLocks noGrp="1"/>
          </p:cNvSpPr>
          <p:nvPr>
            <p:ph type="title"/>
          </p:nvPr>
        </p:nvSpPr>
        <p:spPr>
          <a:xfrm>
            <a:off x="609600" y="0"/>
            <a:ext cx="10972800" cy="850605"/>
          </a:xfrm>
        </p:spPr>
        <p:txBody>
          <a:bodyPr/>
          <a:lstStyle/>
          <a:p>
            <a:r>
              <a:rPr lang="en-US" sz="3200" b="1" dirty="0"/>
              <a:t>CONCLUSIONS</a:t>
            </a:r>
            <a:endParaRPr lang="uk-UA" sz="3200" b="1" dirty="0"/>
          </a:p>
        </p:txBody>
      </p:sp>
      <p:sp>
        <p:nvSpPr>
          <p:cNvPr id="4" name="Місце для вмісту 3">
            <a:extLst>
              <a:ext uri="{FF2B5EF4-FFF2-40B4-BE49-F238E27FC236}">
                <a16:creationId xmlns:a16="http://schemas.microsoft.com/office/drawing/2014/main" id="{A210E5B3-59DB-42CB-B57A-FC53B677831E}"/>
              </a:ext>
            </a:extLst>
          </p:cNvPr>
          <p:cNvSpPr>
            <a:spLocks noGrp="1"/>
          </p:cNvSpPr>
          <p:nvPr>
            <p:ph idx="1"/>
          </p:nvPr>
        </p:nvSpPr>
        <p:spPr>
          <a:xfrm>
            <a:off x="191387" y="850605"/>
            <a:ext cx="11685180" cy="5901069"/>
          </a:xfrm>
        </p:spPr>
        <p:txBody>
          <a:bodyPr/>
          <a:lstStyle/>
          <a:p>
            <a:pPr marL="0" indent="0" algn="just">
              <a:buNone/>
            </a:pPr>
            <a:r>
              <a:rPr lang="en-US" b="1" dirty="0"/>
              <a:t>NS+NS2 vs GREEN DEAL:</a:t>
            </a:r>
            <a:r>
              <a:rPr lang="en-US" dirty="0"/>
              <a:t>  RUSSIAN GAZOCRACY + EUROPEAN DEMOCRACY = PERMISSION FOR ADDITIONAL (CH4 + CO2) EMISSION</a:t>
            </a:r>
          </a:p>
          <a:p>
            <a:pPr marL="0" indent="0" algn="just">
              <a:buNone/>
            </a:pPr>
            <a:endParaRPr lang="en-US" dirty="0"/>
          </a:p>
          <a:p>
            <a:pPr marL="0" indent="0" algn="just">
              <a:buNone/>
            </a:pPr>
            <a:r>
              <a:rPr lang="en-US" dirty="0"/>
              <a:t>An American-European joint green initiative to ban the development of fossil resources (coal, oil, gas) in the Arctic regions is needed</a:t>
            </a:r>
          </a:p>
          <a:p>
            <a:pPr marL="0" indent="0" algn="just">
              <a:buNone/>
            </a:pPr>
            <a:endParaRPr lang="en-US" dirty="0"/>
          </a:p>
          <a:p>
            <a:pPr marL="0" indent="0" algn="just">
              <a:buNone/>
            </a:pPr>
            <a:r>
              <a:rPr lang="en-US" dirty="0"/>
              <a:t>An American-European "operation to force Russia to abandon the development of Arctic hydrocarbon deposits“ is needed</a:t>
            </a:r>
          </a:p>
          <a:p>
            <a:pPr marL="0" indent="0" algn="just">
              <a:buNone/>
            </a:pPr>
            <a:endParaRPr lang="en-US" dirty="0"/>
          </a:p>
          <a:p>
            <a:pPr marL="0" indent="0" algn="just">
              <a:buNone/>
            </a:pPr>
            <a:r>
              <a:rPr lang="en-US" dirty="0"/>
              <a:t>The Nord Stream 2 project should be stopped as a matter of priority  </a:t>
            </a:r>
          </a:p>
          <a:p>
            <a:pPr marL="0" indent="0">
              <a:buNone/>
            </a:pPr>
            <a:endParaRPr lang="uk-UA" dirty="0"/>
          </a:p>
        </p:txBody>
      </p:sp>
    </p:spTree>
    <p:extLst>
      <p:ext uri="{BB962C8B-B14F-4D97-AF65-F5344CB8AC3E}">
        <p14:creationId xmlns:p14="http://schemas.microsoft.com/office/powerpoint/2010/main" val="253827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969873D-4337-4FD9-8B69-014948142843}"/>
              </a:ext>
            </a:extLst>
          </p:cNvPr>
          <p:cNvSpPr>
            <a:spLocks noGrp="1" noChangeArrowheads="1"/>
          </p:cNvSpPr>
          <p:nvPr>
            <p:ph type="title"/>
          </p:nvPr>
        </p:nvSpPr>
        <p:spPr>
          <a:xfrm>
            <a:off x="1524001" y="1"/>
            <a:ext cx="9753599" cy="785813"/>
          </a:xfrm>
        </p:spPr>
        <p:txBody>
          <a:bodyPr/>
          <a:lstStyle/>
          <a:p>
            <a:pPr eaLnBrk="1" hangingPunct="1"/>
            <a:r>
              <a:rPr lang="en-US" altLang="uk-UA" sz="3200" b="1" dirty="0">
                <a:latin typeface="Arial" panose="020B0604020202020204" pitchFamily="34" charset="0"/>
              </a:rPr>
              <a:t> </a:t>
            </a:r>
            <a:r>
              <a:rPr lang="en-US" altLang="uk-UA" sz="2800" b="1" dirty="0">
                <a:latin typeface="Times New Roman" panose="02020603050405020304" pitchFamily="18" charset="0"/>
                <a:cs typeface="Times New Roman" panose="02020603050405020304" pitchFamily="18" charset="0"/>
              </a:rPr>
              <a:t>“Swiss family”</a:t>
            </a:r>
            <a:r>
              <a:rPr lang="uk-UA" altLang="uk-UA" sz="2800" b="1" dirty="0">
                <a:latin typeface="Times New Roman" panose="02020603050405020304" pitchFamily="18" charset="0"/>
                <a:cs typeface="Times New Roman" panose="02020603050405020304" pitchFamily="18" charset="0"/>
              </a:rPr>
              <a:t> </a:t>
            </a:r>
            <a:r>
              <a:rPr lang="en-US" altLang="uk-UA" sz="2800" b="1" dirty="0">
                <a:latin typeface="Times New Roman" panose="02020603050405020304" pitchFamily="18" charset="0"/>
                <a:cs typeface="Times New Roman" panose="02020603050405020304" pitchFamily="18" charset="0"/>
              </a:rPr>
              <a:t>of Gazprom and Russia’s intelligence services</a:t>
            </a:r>
            <a:r>
              <a:rPr lang="uk-UA" altLang="uk-UA" sz="2800" b="1" dirty="0">
                <a:latin typeface="Times New Roman" panose="02020603050405020304" pitchFamily="18" charset="0"/>
                <a:cs typeface="Times New Roman" panose="02020603050405020304" pitchFamily="18" charset="0"/>
              </a:rPr>
              <a:t>:</a:t>
            </a:r>
            <a:endParaRPr lang="ru-RU" altLang="uk-UA" sz="2800" b="1" dirty="0">
              <a:latin typeface="Times New Roman" panose="02020603050405020304" pitchFamily="18" charset="0"/>
              <a:cs typeface="Times New Roman" panose="02020603050405020304" pitchFamily="18" charset="0"/>
            </a:endParaRPr>
          </a:p>
        </p:txBody>
      </p:sp>
      <p:sp>
        <p:nvSpPr>
          <p:cNvPr id="5123" name="Rectangle 3">
            <a:extLst>
              <a:ext uri="{FF2B5EF4-FFF2-40B4-BE49-F238E27FC236}">
                <a16:creationId xmlns:a16="http://schemas.microsoft.com/office/drawing/2014/main" id="{DB06121D-1A0C-441B-BD23-73656082D574}"/>
              </a:ext>
            </a:extLst>
          </p:cNvPr>
          <p:cNvSpPr>
            <a:spLocks noGrp="1" noChangeArrowheads="1"/>
          </p:cNvSpPr>
          <p:nvPr>
            <p:ph type="body" sz="half" idx="1"/>
          </p:nvPr>
        </p:nvSpPr>
        <p:spPr>
          <a:xfrm>
            <a:off x="733425" y="785812"/>
            <a:ext cx="9163050" cy="6072187"/>
          </a:xfrm>
        </p:spPr>
        <p:txBody>
          <a:bodyPr/>
          <a:lstStyle/>
          <a:p>
            <a:pPr eaLnBrk="1" hangingPunct="1"/>
            <a:r>
              <a:rPr lang="de-DE" altLang="uk-UA" sz="2400" b="1" dirty="0">
                <a:solidFill>
                  <a:srgbClr val="FF0000"/>
                </a:solidFill>
                <a:latin typeface="Times New Roman" panose="02020603050405020304" pitchFamily="18" charset="0"/>
                <a:cs typeface="Times New Roman" panose="02020603050405020304" pitchFamily="18" charset="0"/>
              </a:rPr>
              <a:t>Gazprom Schweiz AG</a:t>
            </a:r>
            <a:r>
              <a:rPr lang="de-DE" altLang="uk-UA" sz="2400" b="1" dirty="0">
                <a:latin typeface="Times New Roman" panose="02020603050405020304" pitchFamily="18" charset="0"/>
                <a:cs typeface="Times New Roman" panose="02020603050405020304" pitchFamily="18" charset="0"/>
              </a:rPr>
              <a:t>, est. 14.05.2003,</a:t>
            </a:r>
            <a:br>
              <a:rPr lang="de-DE" altLang="uk-UA" sz="2400" b="1" dirty="0">
                <a:latin typeface="Times New Roman" panose="02020603050405020304" pitchFamily="18" charset="0"/>
                <a:cs typeface="Times New Roman" panose="02020603050405020304" pitchFamily="18" charset="0"/>
              </a:rPr>
            </a:br>
            <a:r>
              <a:rPr lang="de-DE" altLang="uk-UA" sz="2400" b="1" dirty="0">
                <a:latin typeface="Times New Roman" panose="02020603050405020304" pitchFamily="18" charset="0"/>
                <a:cs typeface="Times New Roman" panose="02020603050405020304" pitchFamily="18" charset="0"/>
              </a:rPr>
              <a:t>Pelikanplatz 15, 8001 </a:t>
            </a:r>
            <a:r>
              <a:rPr lang="de-DE" altLang="uk-UA" sz="2400" b="1" dirty="0" err="1">
                <a:latin typeface="Times New Roman" panose="02020603050405020304" pitchFamily="18" charset="0"/>
                <a:cs typeface="Times New Roman" panose="02020603050405020304" pitchFamily="18" charset="0"/>
              </a:rPr>
              <a:t>Zurich</a:t>
            </a:r>
            <a:endParaRPr lang="de-DE" altLang="uk-UA" sz="2400" b="1" dirty="0">
              <a:latin typeface="Times New Roman" panose="02020603050405020304" pitchFamily="18" charset="0"/>
              <a:cs typeface="Times New Roman" panose="02020603050405020304" pitchFamily="18" charset="0"/>
            </a:endParaRPr>
          </a:p>
          <a:p>
            <a:pPr eaLnBrk="1" hangingPunct="1"/>
            <a:r>
              <a:rPr lang="en-US" altLang="uk-UA" sz="2400" b="1" dirty="0">
                <a:solidFill>
                  <a:srgbClr val="FF0000"/>
                </a:solidFill>
                <a:latin typeface="Times New Roman" panose="02020603050405020304" pitchFamily="18" charset="0"/>
                <a:cs typeface="Times New Roman" panose="02020603050405020304" pitchFamily="18" charset="0"/>
              </a:rPr>
              <a:t>“Nord Stream AG”</a:t>
            </a:r>
            <a:r>
              <a:rPr lang="en-US" altLang="uk-UA" sz="2400" b="1" dirty="0">
                <a:latin typeface="Times New Roman" panose="02020603050405020304" pitchFamily="18" charset="0"/>
                <a:cs typeface="Times New Roman" panose="02020603050405020304" pitchFamily="18" charset="0"/>
              </a:rPr>
              <a:t>, est. 02.12.2005, </a:t>
            </a:r>
          </a:p>
          <a:p>
            <a:pPr eaLnBrk="1" hangingPunct="1">
              <a:buFontTx/>
              <a:buNone/>
            </a:pPr>
            <a:r>
              <a:rPr lang="en-US" altLang="uk-UA" sz="2400" b="1" dirty="0">
                <a:latin typeface="Times New Roman" panose="02020603050405020304" pitchFamily="18" charset="0"/>
                <a:cs typeface="Times New Roman" panose="02020603050405020304" pitchFamily="18" charset="0"/>
              </a:rPr>
              <a:t>	</a:t>
            </a:r>
            <a:r>
              <a:rPr lang="en-US" altLang="uk-UA" sz="2400" b="1" dirty="0" err="1">
                <a:latin typeface="Times New Roman" panose="02020603050405020304" pitchFamily="18" charset="0"/>
                <a:cs typeface="Times New Roman" panose="02020603050405020304" pitchFamily="18" charset="0"/>
              </a:rPr>
              <a:t>Grafenauweg</a:t>
            </a:r>
            <a:r>
              <a:rPr lang="en-US" altLang="uk-UA" sz="2400" b="1" dirty="0">
                <a:latin typeface="Times New Roman" panose="02020603050405020304" pitchFamily="18" charset="0"/>
                <a:cs typeface="Times New Roman" panose="02020603050405020304" pitchFamily="18" charset="0"/>
              </a:rPr>
              <a:t> 2, 2304 Zug</a:t>
            </a:r>
          </a:p>
          <a:p>
            <a:pPr eaLnBrk="1" hangingPunct="1"/>
            <a:r>
              <a:rPr lang="en-US" altLang="uk-UA" sz="2400" b="1" dirty="0">
                <a:solidFill>
                  <a:srgbClr val="FF0000"/>
                </a:solidFill>
                <a:latin typeface="Times New Roman" panose="02020603050405020304" pitchFamily="18" charset="0"/>
                <a:cs typeface="Times New Roman" panose="02020603050405020304" pitchFamily="18" charset="0"/>
              </a:rPr>
              <a:t>“South Stream AG”</a:t>
            </a:r>
            <a:r>
              <a:rPr lang="en-US" altLang="uk-UA" sz="2400" b="1" dirty="0">
                <a:latin typeface="Times New Roman" panose="02020603050405020304" pitchFamily="18" charset="0"/>
                <a:cs typeface="Times New Roman" panose="02020603050405020304" pitchFamily="18" charset="0"/>
              </a:rPr>
              <a:t>, est. 18.01.2008, </a:t>
            </a:r>
          </a:p>
          <a:p>
            <a:pPr eaLnBrk="1" hangingPunct="1">
              <a:buFontTx/>
              <a:buNone/>
            </a:pPr>
            <a:r>
              <a:rPr lang="en-US" altLang="uk-UA" sz="2400" b="1" dirty="0">
                <a:latin typeface="Times New Roman" panose="02020603050405020304" pitchFamily="18" charset="0"/>
                <a:cs typeface="Times New Roman" panose="02020603050405020304" pitchFamily="18" charset="0"/>
              </a:rPr>
              <a:t> 	</a:t>
            </a:r>
            <a:r>
              <a:rPr lang="en-US" altLang="uk-UA" sz="2400" b="1" dirty="0" err="1">
                <a:latin typeface="Times New Roman" panose="02020603050405020304" pitchFamily="18" charset="0"/>
                <a:cs typeface="Times New Roman" panose="02020603050405020304" pitchFamily="18" charset="0"/>
              </a:rPr>
              <a:t>Industriestrasse</a:t>
            </a:r>
            <a:r>
              <a:rPr lang="en-US" altLang="uk-UA" sz="2400" b="1" dirty="0">
                <a:latin typeface="Times New Roman" panose="02020603050405020304" pitchFamily="18" charset="0"/>
                <a:cs typeface="Times New Roman" panose="02020603050405020304" pitchFamily="18" charset="0"/>
              </a:rPr>
              <a:t> 13C, 6304 Zug</a:t>
            </a:r>
          </a:p>
          <a:p>
            <a:pPr eaLnBrk="1" hangingPunct="1"/>
            <a:r>
              <a:rPr lang="en-US" altLang="uk-UA" sz="2400" b="1" dirty="0">
                <a:solidFill>
                  <a:srgbClr val="FF0000"/>
                </a:solidFill>
                <a:latin typeface="Times New Roman" panose="02020603050405020304" pitchFamily="18" charset="0"/>
                <a:cs typeface="Times New Roman" panose="02020603050405020304" pitchFamily="18" charset="0"/>
              </a:rPr>
              <a:t>“</a:t>
            </a:r>
            <a:r>
              <a:rPr lang="en-US" altLang="uk-UA" sz="2400" b="1" dirty="0" err="1">
                <a:solidFill>
                  <a:srgbClr val="FF0000"/>
                </a:solidFill>
                <a:latin typeface="Times New Roman" panose="02020603050405020304" pitchFamily="18" charset="0"/>
                <a:cs typeface="Times New Roman" panose="02020603050405020304" pitchFamily="18" charset="0"/>
              </a:rPr>
              <a:t>Shtokman</a:t>
            </a:r>
            <a:r>
              <a:rPr lang="en-US" altLang="uk-UA" sz="2400" b="1" dirty="0">
                <a:solidFill>
                  <a:srgbClr val="FF0000"/>
                </a:solidFill>
                <a:latin typeface="Times New Roman" panose="02020603050405020304" pitchFamily="18" charset="0"/>
                <a:cs typeface="Times New Roman" panose="02020603050405020304" pitchFamily="18" charset="0"/>
              </a:rPr>
              <a:t> Development AG”</a:t>
            </a:r>
            <a:r>
              <a:rPr lang="en-US" altLang="uk-UA" sz="2400" b="1" dirty="0">
                <a:latin typeface="Times New Roman" panose="02020603050405020304" pitchFamily="18" charset="0"/>
                <a:cs typeface="Times New Roman" panose="02020603050405020304" pitchFamily="18" charset="0"/>
              </a:rPr>
              <a:t>, est. 21.02.2008</a:t>
            </a:r>
          </a:p>
          <a:p>
            <a:pPr eaLnBrk="1" hangingPunct="1">
              <a:buFontTx/>
              <a:buNone/>
            </a:pPr>
            <a:r>
              <a:rPr lang="en-US" altLang="uk-UA" sz="2400" b="1" dirty="0">
                <a:latin typeface="Times New Roman" panose="02020603050405020304" pitchFamily="18" charset="0"/>
                <a:cs typeface="Times New Roman" panose="02020603050405020304" pitchFamily="18" charset="0"/>
              </a:rPr>
              <a:t>	</a:t>
            </a:r>
            <a:r>
              <a:rPr lang="en-US" altLang="uk-UA" sz="2400" b="1" dirty="0" err="1">
                <a:latin typeface="Times New Roman" panose="02020603050405020304" pitchFamily="18" charset="0"/>
                <a:cs typeface="Times New Roman" panose="02020603050405020304" pitchFamily="18" charset="0"/>
              </a:rPr>
              <a:t>Baarerstrasse</a:t>
            </a:r>
            <a:r>
              <a:rPr lang="en-US" altLang="uk-UA" sz="2400" b="1" dirty="0">
                <a:latin typeface="Times New Roman" panose="02020603050405020304" pitchFamily="18" charset="0"/>
                <a:cs typeface="Times New Roman" panose="02020603050405020304" pitchFamily="18" charset="0"/>
              </a:rPr>
              <a:t> 8, 6301 Zug</a:t>
            </a:r>
          </a:p>
          <a:p>
            <a:pPr eaLnBrk="1" hangingPunct="1"/>
            <a:r>
              <a:rPr lang="en-US" altLang="uk-UA" sz="2400" b="1" dirty="0">
                <a:solidFill>
                  <a:srgbClr val="FF0000"/>
                </a:solidFill>
                <a:latin typeface="Times New Roman" panose="02020603050405020304" pitchFamily="18" charset="0"/>
                <a:cs typeface="Times New Roman" panose="02020603050405020304" pitchFamily="18" charset="0"/>
              </a:rPr>
              <a:t>Gazprom Marketing &amp; Trading Switzerland AG</a:t>
            </a:r>
            <a:r>
              <a:rPr lang="en-US" altLang="uk-UA" sz="2400" b="1" dirty="0">
                <a:latin typeface="Times New Roman" panose="02020603050405020304" pitchFamily="18" charset="0"/>
                <a:cs typeface="Times New Roman" panose="02020603050405020304" pitchFamily="18" charset="0"/>
              </a:rPr>
              <a:t>, </a:t>
            </a:r>
          </a:p>
          <a:p>
            <a:pPr marL="0" indent="0" eaLnBrk="1" hangingPunct="1">
              <a:buNone/>
            </a:pPr>
            <a:r>
              <a:rPr lang="en-US" altLang="uk-UA" b="1" dirty="0">
                <a:latin typeface="Times New Roman" panose="02020603050405020304" pitchFamily="18" charset="0"/>
                <a:cs typeface="Times New Roman" panose="02020603050405020304" pitchFamily="18" charset="0"/>
              </a:rPr>
              <a:t>e</a:t>
            </a:r>
            <a:r>
              <a:rPr lang="en-US" altLang="uk-UA" sz="2400" b="1" dirty="0">
                <a:latin typeface="Times New Roman" panose="02020603050405020304" pitchFamily="18" charset="0"/>
                <a:cs typeface="Times New Roman" panose="02020603050405020304" pitchFamily="18" charset="0"/>
              </a:rPr>
              <a:t>st. 07.12.2011, </a:t>
            </a:r>
            <a:r>
              <a:rPr lang="en-US" altLang="uk-UA" sz="2400" b="1" dirty="0" err="1">
                <a:latin typeface="Times New Roman" panose="02020603050405020304" pitchFamily="18" charset="0"/>
                <a:cs typeface="Times New Roman" panose="02020603050405020304" pitchFamily="18" charset="0"/>
              </a:rPr>
              <a:t>Industriestrasse</a:t>
            </a:r>
            <a:r>
              <a:rPr lang="en-US" altLang="uk-UA" sz="2400" b="1" dirty="0">
                <a:latin typeface="Times New Roman" panose="02020603050405020304" pitchFamily="18" charset="0"/>
                <a:cs typeface="Times New Roman" panose="02020603050405020304" pitchFamily="18" charset="0"/>
              </a:rPr>
              <a:t> 13C, 6304 Zug</a:t>
            </a:r>
            <a:endParaRPr lang="ru-RU" altLang="uk-UA" sz="2400" b="1" dirty="0">
              <a:latin typeface="Times New Roman" panose="02020603050405020304" pitchFamily="18" charset="0"/>
              <a:cs typeface="Times New Roman" panose="02020603050405020304" pitchFamily="18" charset="0"/>
            </a:endParaRPr>
          </a:p>
          <a:p>
            <a:pPr eaLnBrk="1" hangingPunct="1"/>
            <a:r>
              <a:rPr lang="de-DE" altLang="uk-UA" sz="2400" b="1" dirty="0">
                <a:solidFill>
                  <a:srgbClr val="FF0000"/>
                </a:solidFill>
                <a:latin typeface="Times New Roman" panose="02020603050405020304" pitchFamily="18" charset="0"/>
                <a:cs typeface="Times New Roman" panose="02020603050405020304" pitchFamily="18" charset="0"/>
              </a:rPr>
              <a:t>Nord Stream 2 AG</a:t>
            </a:r>
            <a:r>
              <a:rPr lang="de-DE" altLang="uk-UA" sz="2400" b="1" dirty="0">
                <a:latin typeface="Times New Roman" panose="02020603050405020304" pitchFamily="18" charset="0"/>
                <a:cs typeface="Times New Roman" panose="02020603050405020304" pitchFamily="18" charset="0"/>
              </a:rPr>
              <a:t>, </a:t>
            </a:r>
            <a:r>
              <a:rPr lang="uk-UA" altLang="uk-UA" sz="2400" b="1" dirty="0">
                <a:latin typeface="Times New Roman" panose="02020603050405020304" pitchFamily="18" charset="0"/>
                <a:cs typeface="Times New Roman" panose="02020603050405020304" pitchFamily="18" charset="0"/>
              </a:rPr>
              <a:t>15</a:t>
            </a:r>
            <a:r>
              <a:rPr lang="de-DE" altLang="uk-UA" sz="2400" b="1" dirty="0">
                <a:latin typeface="Times New Roman" panose="02020603050405020304" pitchFamily="18" charset="0"/>
                <a:cs typeface="Times New Roman" panose="02020603050405020304" pitchFamily="18" charset="0"/>
              </a:rPr>
              <a:t>.0</a:t>
            </a:r>
            <a:r>
              <a:rPr lang="uk-UA" altLang="uk-UA" sz="2400" b="1" dirty="0">
                <a:latin typeface="Times New Roman" panose="02020603050405020304" pitchFamily="18" charset="0"/>
                <a:cs typeface="Times New Roman" panose="02020603050405020304" pitchFamily="18" charset="0"/>
              </a:rPr>
              <a:t>7</a:t>
            </a:r>
            <a:r>
              <a:rPr lang="de-DE" altLang="uk-UA" sz="2400" b="1" dirty="0">
                <a:latin typeface="Times New Roman" panose="02020603050405020304" pitchFamily="18" charset="0"/>
                <a:cs typeface="Times New Roman" panose="02020603050405020304" pitchFamily="18" charset="0"/>
              </a:rPr>
              <a:t>.201</a:t>
            </a:r>
            <a:r>
              <a:rPr lang="uk-UA" altLang="uk-UA" sz="2400" b="1" dirty="0">
                <a:latin typeface="Times New Roman" panose="02020603050405020304" pitchFamily="18" charset="0"/>
                <a:cs typeface="Times New Roman" panose="02020603050405020304" pitchFamily="18" charset="0"/>
              </a:rPr>
              <a:t>5</a:t>
            </a:r>
            <a:r>
              <a:rPr lang="de-DE" altLang="uk-UA" sz="2400" b="1" dirty="0">
                <a:solidFill>
                  <a:srgbClr val="FF0000"/>
                </a:solidFill>
                <a:latin typeface="Times New Roman" panose="02020603050405020304" pitchFamily="18" charset="0"/>
                <a:cs typeface="Times New Roman" panose="02020603050405020304" pitchFamily="18" charset="0"/>
              </a:rPr>
              <a:t> </a:t>
            </a:r>
          </a:p>
          <a:p>
            <a:pPr marL="0" indent="0" eaLnBrk="1" hangingPunct="1">
              <a:buNone/>
            </a:pPr>
            <a:r>
              <a:rPr lang="ru-RU" altLang="uk-UA" sz="2400" b="1" dirty="0">
                <a:latin typeface="Times New Roman" panose="02020603050405020304" pitchFamily="18" charset="0"/>
                <a:cs typeface="Times New Roman" panose="02020603050405020304" pitchFamily="18" charset="0"/>
              </a:rPr>
              <a:t>   </a:t>
            </a:r>
            <a:r>
              <a:rPr lang="de-DE" altLang="uk-UA" sz="2400" b="1" dirty="0">
                <a:latin typeface="Times New Roman" panose="02020603050405020304" pitchFamily="18" charset="0"/>
                <a:cs typeface="Times New Roman" panose="02020603050405020304" pitchFamily="18" charset="0"/>
              </a:rPr>
              <a:t>Baarerstrasse 52, 6300 Zug</a:t>
            </a:r>
          </a:p>
        </p:txBody>
      </p:sp>
      <p:pic>
        <p:nvPicPr>
          <p:cNvPr id="3" name="Рисунок 2">
            <a:extLst>
              <a:ext uri="{FF2B5EF4-FFF2-40B4-BE49-F238E27FC236}">
                <a16:creationId xmlns:a16="http://schemas.microsoft.com/office/drawing/2014/main" id="{822FE267-F7E6-439B-9803-CC57EE44957F}"/>
              </a:ext>
            </a:extLst>
          </p:cNvPr>
          <p:cNvPicPr>
            <a:picLocks noChangeAspect="1"/>
          </p:cNvPicPr>
          <p:nvPr/>
        </p:nvPicPr>
        <p:blipFill>
          <a:blip r:embed="rId2"/>
          <a:stretch>
            <a:fillRect/>
          </a:stretch>
        </p:blipFill>
        <p:spPr>
          <a:xfrm>
            <a:off x="7791450" y="3952875"/>
            <a:ext cx="4400551" cy="2933700"/>
          </a:xfrm>
          <a:prstGeom prst="rect">
            <a:avLst/>
          </a:prstGeom>
        </p:spPr>
      </p:pic>
    </p:spTree>
    <p:extLst>
      <p:ext uri="{BB962C8B-B14F-4D97-AF65-F5344CB8AC3E}">
        <p14:creationId xmlns:p14="http://schemas.microsoft.com/office/powerpoint/2010/main" val="3150275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C8FD146-7A96-486E-B970-6066B9E99EB1}"/>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 contrast="25000"/>
                    </a14:imgEffect>
                  </a14:imgLayer>
                </a14:imgProps>
              </a:ext>
            </a:extLst>
          </a:blip>
          <a:stretch>
            <a:fillRect/>
          </a:stretch>
        </p:blipFill>
        <p:spPr>
          <a:xfrm>
            <a:off x="1028201" y="1095375"/>
            <a:ext cx="10494740" cy="5762625"/>
          </a:xfrm>
          <a:prstGeom prst="rect">
            <a:avLst/>
          </a:prstGeom>
          <a:blipFill>
            <a:blip r:embed="rId4">
              <a:alphaModFix amt="30000"/>
            </a:blip>
            <a:tile tx="0" ty="0" sx="100000" sy="100000" flip="none" algn="tl"/>
          </a:blipFill>
        </p:spPr>
      </p:pic>
      <p:sp>
        <p:nvSpPr>
          <p:cNvPr id="5123" name="Rectangle 3">
            <a:extLst>
              <a:ext uri="{FF2B5EF4-FFF2-40B4-BE49-F238E27FC236}">
                <a16:creationId xmlns:a16="http://schemas.microsoft.com/office/drawing/2014/main" id="{CA8C0784-C750-4B1F-B5FB-4DC3A94EF275}"/>
              </a:ext>
            </a:extLst>
          </p:cNvPr>
          <p:cNvSpPr>
            <a:spLocks noGrp="1" noChangeArrowheads="1"/>
          </p:cNvSpPr>
          <p:nvPr>
            <p:ph type="title" sz="quarter"/>
          </p:nvPr>
        </p:nvSpPr>
        <p:spPr>
          <a:xfrm>
            <a:off x="0" y="-1"/>
            <a:ext cx="12192000" cy="1191793"/>
          </a:xfrm>
        </p:spPr>
        <p:txBody>
          <a:bodyPr/>
          <a:lstStyle/>
          <a:p>
            <a:pPr eaLnBrk="1" hangingPunct="1"/>
            <a:r>
              <a:rPr lang="en-US" altLang="uk-UA" sz="2400" b="1" dirty="0">
                <a:latin typeface="Arial" panose="020B0604020202020204" pitchFamily="34" charset="0"/>
                <a:cs typeface="Arial" panose="020B0604020202020204" pitchFamily="34" charset="0"/>
              </a:rPr>
              <a:t>The main outcome of NS is growth of the </a:t>
            </a:r>
            <a:br>
              <a:rPr lang="en-US" altLang="uk-UA" sz="2400" b="1" dirty="0">
                <a:latin typeface="Arial" panose="020B0604020202020204" pitchFamily="34" charset="0"/>
                <a:cs typeface="Arial" panose="020B0604020202020204" pitchFamily="34" charset="0"/>
              </a:rPr>
            </a:br>
            <a:r>
              <a:rPr lang="en-US" altLang="uk-UA" sz="2400" b="1" dirty="0">
                <a:latin typeface="Arial" panose="020B0604020202020204" pitchFamily="34" charset="0"/>
                <a:cs typeface="Arial" panose="020B0604020202020204" pitchFamily="34" charset="0"/>
              </a:rPr>
              <a:t>Russia’s “elegant corruption” capabilities in Europe.</a:t>
            </a:r>
            <a:br>
              <a:rPr lang="en-US" altLang="uk-UA" sz="2400" b="1" dirty="0">
                <a:latin typeface="Arial" panose="020B0604020202020204" pitchFamily="34" charset="0"/>
                <a:cs typeface="Arial" panose="020B0604020202020204" pitchFamily="34" charset="0"/>
              </a:rPr>
            </a:br>
            <a:r>
              <a:rPr lang="en-US" altLang="uk-UA" sz="2400" b="1" dirty="0">
                <a:latin typeface="Arial" panose="020B0604020202020204" pitchFamily="34" charset="0"/>
                <a:cs typeface="Arial" panose="020B0604020202020204" pitchFamily="34" charset="0"/>
              </a:rPr>
              <a:t>Swiss “black box” of the transnational corruption</a:t>
            </a:r>
            <a:endParaRPr lang="ru-RU" altLang="uk-UA" sz="2400" b="1" dirty="0">
              <a:latin typeface="Arial" panose="020B0604020202020204" pitchFamily="34" charset="0"/>
              <a:cs typeface="Arial" panose="020B0604020202020204" pitchFamily="34" charset="0"/>
            </a:endParaRPr>
          </a:p>
        </p:txBody>
      </p:sp>
      <p:pic>
        <p:nvPicPr>
          <p:cNvPr id="5124" name="Picture 4" descr="BD18212_">
            <a:extLst>
              <a:ext uri="{FF2B5EF4-FFF2-40B4-BE49-F238E27FC236}">
                <a16:creationId xmlns:a16="http://schemas.microsoft.com/office/drawing/2014/main" id="{425DBEF2-CC01-4889-9B76-0EA9F743FB99}"/>
              </a:ext>
            </a:extLst>
          </p:cNvPr>
          <p:cNvPicPr>
            <a:picLocks noGrp="1" noChangeAspect="1" noChangeArrowheads="1"/>
          </p:cNvPicPr>
          <p:nvPr>
            <p:ph sz="quarter" idx="1"/>
          </p:nvPr>
        </p:nvPicPr>
        <p:blipFill>
          <a:blip r:embed="rId5">
            <a:extLst>
              <a:ext uri="{28A0092B-C50C-407E-A947-70E740481C1C}">
                <a14:useLocalDpi xmlns:a14="http://schemas.microsoft.com/office/drawing/2010/main" val="0"/>
              </a:ext>
            </a:extLst>
          </a:blip>
          <a:srcRect/>
          <a:stretch>
            <a:fillRect/>
          </a:stretch>
        </p:blipFill>
        <p:spPr>
          <a:xfrm rot="1316927">
            <a:off x="4429558" y="1264222"/>
            <a:ext cx="2857500" cy="2749550"/>
          </a:xfrm>
          <a:noFill/>
        </p:spPr>
      </p:pic>
      <p:sp>
        <p:nvSpPr>
          <p:cNvPr id="5126" name="Rectangle 9">
            <a:extLst>
              <a:ext uri="{FF2B5EF4-FFF2-40B4-BE49-F238E27FC236}">
                <a16:creationId xmlns:a16="http://schemas.microsoft.com/office/drawing/2014/main" id="{DC3CA359-D0EF-48F2-84CD-15163DFD1ED1}"/>
              </a:ext>
            </a:extLst>
          </p:cNvPr>
          <p:cNvSpPr>
            <a:spLocks noChangeArrowheads="1"/>
          </p:cNvSpPr>
          <p:nvPr/>
        </p:nvSpPr>
        <p:spPr bwMode="auto">
          <a:xfrm>
            <a:off x="4572000" y="2944813"/>
            <a:ext cx="2992438" cy="1743075"/>
          </a:xfrm>
          <a:prstGeom prst="rect">
            <a:avLst/>
          </a:prstGeom>
          <a:solidFill>
            <a:srgbClr val="000000"/>
          </a:solidFill>
          <a:ln w="9525">
            <a:miter lim="800000"/>
            <a:headEnd/>
            <a:tailEnd/>
          </a:ln>
          <a:scene3d>
            <a:camera prst="legacyObliqueBottomLeft"/>
            <a:lightRig rig="legacyFlat3" dir="t"/>
          </a:scene3d>
          <a:sp3d extrusionH="430200" prstMaterial="legacyMatte">
            <a:bevelT w="13500" h="13500" prst="angle"/>
            <a:bevelB w="13500" h="13500" prst="angle"/>
            <a:extrusionClr>
              <a:srgbClr val="000000"/>
            </a:extrusionClr>
            <a:contourClr>
              <a:srgbClr val="000000"/>
            </a:contourClr>
          </a:sp3d>
        </p:spPr>
        <p:txBody>
          <a:bodyPr wrap="none" anchor="ctr">
            <a:flatTx/>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uk-UA"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127" name="AutoShape 10">
            <a:extLst>
              <a:ext uri="{FF2B5EF4-FFF2-40B4-BE49-F238E27FC236}">
                <a16:creationId xmlns:a16="http://schemas.microsoft.com/office/drawing/2014/main" id="{17E1AD6B-6D01-40E6-A786-B82AF64441E7}"/>
              </a:ext>
            </a:extLst>
          </p:cNvPr>
          <p:cNvSpPr>
            <a:spLocks noChangeArrowheads="1"/>
          </p:cNvSpPr>
          <p:nvPr/>
        </p:nvSpPr>
        <p:spPr bwMode="auto">
          <a:xfrm>
            <a:off x="7212222" y="2844510"/>
            <a:ext cx="4310719" cy="2087563"/>
          </a:xfrm>
          <a:prstGeom prst="leftArrow">
            <a:avLst>
              <a:gd name="adj1" fmla="val 50000"/>
              <a:gd name="adj2" fmla="val 71975"/>
            </a:avLst>
          </a:prstGeom>
          <a:solidFill>
            <a:srgbClr val="00CC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uk-UA"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5128" name="AutoShape 11">
            <a:extLst>
              <a:ext uri="{FF2B5EF4-FFF2-40B4-BE49-F238E27FC236}">
                <a16:creationId xmlns:a16="http://schemas.microsoft.com/office/drawing/2014/main" id="{E26BCB70-F33F-43DA-89AD-B4692D9B66BC}"/>
              </a:ext>
            </a:extLst>
          </p:cNvPr>
          <p:cNvSpPr>
            <a:spLocks noChangeArrowheads="1"/>
          </p:cNvSpPr>
          <p:nvPr/>
        </p:nvSpPr>
        <p:spPr bwMode="auto">
          <a:xfrm>
            <a:off x="546966" y="2845019"/>
            <a:ext cx="4083050" cy="2054225"/>
          </a:xfrm>
          <a:prstGeom prst="leftArrow">
            <a:avLst>
              <a:gd name="adj1" fmla="val 50000"/>
              <a:gd name="adj2" fmla="val 67173"/>
            </a:avLst>
          </a:prstGeom>
          <a:solidFill>
            <a:srgbClr val="6699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uk-UA"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5129" name="Text Box 17">
            <a:extLst>
              <a:ext uri="{FF2B5EF4-FFF2-40B4-BE49-F238E27FC236}">
                <a16:creationId xmlns:a16="http://schemas.microsoft.com/office/drawing/2014/main" id="{4EED2990-B5C0-457B-95B3-617F1578C364}"/>
              </a:ext>
            </a:extLst>
          </p:cNvPr>
          <p:cNvSpPr txBox="1">
            <a:spLocks noChangeArrowheads="1"/>
          </p:cNvSpPr>
          <p:nvPr/>
        </p:nvSpPr>
        <p:spPr bwMode="auto">
          <a:xfrm>
            <a:off x="9124952" y="3688236"/>
            <a:ext cx="30003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uk-UA" sz="2000" b="0" i="0" u="none" strike="noStrike" kern="1200" cap="none" spc="0" normalizeH="0" baseline="0" noProof="0" dirty="0">
                <a:ln>
                  <a:noFill/>
                </a:ln>
                <a:solidFill>
                  <a:srgbClr val="000000"/>
                </a:solidFill>
                <a:effectLst/>
                <a:uLnTx/>
                <a:uFillTx/>
                <a:latin typeface="Arial Black" panose="020B0A04020102020204" pitchFamily="34" charset="0"/>
                <a:ea typeface="+mn-ea"/>
                <a:cs typeface="Arial" panose="020B0604020202020204" pitchFamily="34" charset="0"/>
              </a:rPr>
              <a:t>GAS FLOWS.RU</a:t>
            </a:r>
            <a:endParaRPr kumimoji="0" lang="ru-RU" altLang="uk-UA" sz="2000" b="0" i="0" u="none" strike="noStrike" kern="1200" cap="none" spc="0" normalizeH="0" baseline="0" noProof="0" dirty="0">
              <a:ln>
                <a:noFill/>
              </a:ln>
              <a:solidFill>
                <a:srgbClr val="000000"/>
              </a:solidFill>
              <a:effectLst/>
              <a:uLnTx/>
              <a:uFillTx/>
              <a:latin typeface="Arial Black" panose="020B0A04020102020204" pitchFamily="34" charset="0"/>
              <a:ea typeface="+mn-ea"/>
              <a:cs typeface="Arial" panose="020B0604020202020204" pitchFamily="34" charset="0"/>
            </a:endParaRPr>
          </a:p>
        </p:txBody>
      </p:sp>
      <p:sp>
        <p:nvSpPr>
          <p:cNvPr id="5130" name="Text Box 18">
            <a:extLst>
              <a:ext uri="{FF2B5EF4-FFF2-40B4-BE49-F238E27FC236}">
                <a16:creationId xmlns:a16="http://schemas.microsoft.com/office/drawing/2014/main" id="{7FB4D3C3-24B7-4053-A0B1-0792BCB2A170}"/>
              </a:ext>
            </a:extLst>
          </p:cNvPr>
          <p:cNvSpPr txBox="1">
            <a:spLocks noChangeArrowheads="1"/>
          </p:cNvSpPr>
          <p:nvPr/>
        </p:nvSpPr>
        <p:spPr bwMode="auto">
          <a:xfrm>
            <a:off x="3648075" y="1484313"/>
            <a:ext cx="5543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uk-UA" altLang="uk-UA"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
        <p:nvSpPr>
          <p:cNvPr id="5131" name="AutoShape 19">
            <a:extLst>
              <a:ext uri="{FF2B5EF4-FFF2-40B4-BE49-F238E27FC236}">
                <a16:creationId xmlns:a16="http://schemas.microsoft.com/office/drawing/2014/main" id="{A209ABB6-21FE-4262-BC64-B81DE8CBB229}"/>
              </a:ext>
            </a:extLst>
          </p:cNvPr>
          <p:cNvSpPr>
            <a:spLocks noChangeArrowheads="1"/>
          </p:cNvSpPr>
          <p:nvPr/>
        </p:nvSpPr>
        <p:spPr bwMode="auto">
          <a:xfrm>
            <a:off x="1496219" y="1339622"/>
            <a:ext cx="10381456" cy="2592616"/>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359" y="15038"/>
                </a:moveTo>
                <a:cubicBezTo>
                  <a:pt x="19085" y="13744"/>
                  <a:pt x="19467" y="12284"/>
                  <a:pt x="19467" y="10800"/>
                </a:cubicBezTo>
                <a:cubicBezTo>
                  <a:pt x="19467" y="6013"/>
                  <a:pt x="15586" y="2133"/>
                  <a:pt x="10800" y="2133"/>
                </a:cubicBezTo>
                <a:cubicBezTo>
                  <a:pt x="6013" y="2133"/>
                  <a:pt x="2133" y="6013"/>
                  <a:pt x="2133" y="10800"/>
                </a:cubicBezTo>
                <a:cubicBezTo>
                  <a:pt x="2132" y="12981"/>
                  <a:pt x="2956" y="15083"/>
                  <a:pt x="4437" y="16685"/>
                </a:cubicBezTo>
                <a:lnTo>
                  <a:pt x="2871" y="18133"/>
                </a:lnTo>
                <a:cubicBezTo>
                  <a:pt x="1025" y="16137"/>
                  <a:pt x="0" y="13518"/>
                  <a:pt x="0" y="10800"/>
                </a:cubicBezTo>
                <a:cubicBezTo>
                  <a:pt x="0" y="4835"/>
                  <a:pt x="4835" y="0"/>
                  <a:pt x="10800" y="0"/>
                </a:cubicBezTo>
                <a:cubicBezTo>
                  <a:pt x="16764" y="0"/>
                  <a:pt x="21600" y="4835"/>
                  <a:pt x="21600" y="10800"/>
                </a:cubicBezTo>
                <a:cubicBezTo>
                  <a:pt x="21600" y="12649"/>
                  <a:pt x="21124" y="14468"/>
                  <a:pt x="20220" y="16082"/>
                </a:cubicBezTo>
                <a:lnTo>
                  <a:pt x="22575" y="17402"/>
                </a:lnTo>
                <a:lnTo>
                  <a:pt x="17448" y="18846"/>
                </a:lnTo>
                <a:lnTo>
                  <a:pt x="16004" y="13718"/>
                </a:lnTo>
                <a:lnTo>
                  <a:pt x="18359" y="15038"/>
                </a:lnTo>
                <a:close/>
              </a:path>
            </a:pathLst>
          </a:custGeom>
          <a:solidFill>
            <a:srgbClr val="99CC00"/>
          </a:solid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uk-UA"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5136" name="Text Box 25">
            <a:extLst>
              <a:ext uri="{FF2B5EF4-FFF2-40B4-BE49-F238E27FC236}">
                <a16:creationId xmlns:a16="http://schemas.microsoft.com/office/drawing/2014/main" id="{66B698C1-D3AA-4741-8E27-318902DF9566}"/>
              </a:ext>
            </a:extLst>
          </p:cNvPr>
          <p:cNvSpPr txBox="1">
            <a:spLocks noChangeArrowheads="1"/>
          </p:cNvSpPr>
          <p:nvPr/>
        </p:nvSpPr>
        <p:spPr bwMode="auto">
          <a:xfrm>
            <a:off x="5656263" y="4473575"/>
            <a:ext cx="6445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uk-UA"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DE</a:t>
            </a:r>
            <a:endParaRPr kumimoji="0" lang="uk-UA" altLang="uk-UA"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5138" name="Рисунок 1">
            <a:extLst>
              <a:ext uri="{FF2B5EF4-FFF2-40B4-BE49-F238E27FC236}">
                <a16:creationId xmlns:a16="http://schemas.microsoft.com/office/drawing/2014/main" id="{5F1150E7-B98D-4BEC-93C0-8A809C46EE6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48213" y="5248275"/>
            <a:ext cx="2538412"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9" name="Text Box 23">
            <a:extLst>
              <a:ext uri="{FF2B5EF4-FFF2-40B4-BE49-F238E27FC236}">
                <a16:creationId xmlns:a16="http://schemas.microsoft.com/office/drawing/2014/main" id="{7F0A7741-4831-4631-A223-D23E9632D124}"/>
              </a:ext>
            </a:extLst>
          </p:cNvPr>
          <p:cNvSpPr txBox="1">
            <a:spLocks noChangeArrowheads="1"/>
          </p:cNvSpPr>
          <p:nvPr/>
        </p:nvSpPr>
        <p:spPr bwMode="auto">
          <a:xfrm>
            <a:off x="4597400" y="3659188"/>
            <a:ext cx="8524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uk-UA" sz="2400" b="1" i="0" u="none" strike="noStrike" kern="1200" cap="none" spc="0" normalizeH="0" baseline="0" noProof="0">
                <a:ln>
                  <a:noFill/>
                </a:ln>
                <a:solidFill>
                  <a:srgbClr val="000000"/>
                </a:solidFill>
                <a:effectLst/>
                <a:uLnTx/>
                <a:uFillTx/>
                <a:latin typeface="Arial" panose="020B0604020202020204" pitchFamily="34" charset="0"/>
                <a:ea typeface="+mn-ea"/>
                <a:cs typeface="+mn-cs"/>
              </a:rPr>
              <a:t>  </a:t>
            </a:r>
            <a:r>
              <a:rPr kumimoji="0" lang="en-US" altLang="uk-UA" sz="2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EU</a:t>
            </a:r>
            <a:endParaRPr kumimoji="0" lang="ru-RU" altLang="uk-UA" sz="20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5140" name="Рисунок 6">
            <a:extLst>
              <a:ext uri="{FF2B5EF4-FFF2-40B4-BE49-F238E27FC236}">
                <a16:creationId xmlns:a16="http://schemas.microsoft.com/office/drawing/2014/main" id="{CB4A91F8-D76E-4235-A3CF-B54D5CA28E4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363787" y="4954587"/>
            <a:ext cx="2568575" cy="163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AutoShape 12">
            <a:extLst>
              <a:ext uri="{FF2B5EF4-FFF2-40B4-BE49-F238E27FC236}">
                <a16:creationId xmlns:a16="http://schemas.microsoft.com/office/drawing/2014/main" id="{993C856E-0BEE-4D2A-912B-457CE77FC320}"/>
              </a:ext>
            </a:extLst>
          </p:cNvPr>
          <p:cNvSpPr>
            <a:spLocks noChangeArrowheads="1"/>
          </p:cNvSpPr>
          <p:nvPr/>
        </p:nvSpPr>
        <p:spPr bwMode="auto">
          <a:xfrm rot="4656340">
            <a:off x="5235051" y="2999526"/>
            <a:ext cx="3422768" cy="2947970"/>
          </a:xfrm>
          <a:prstGeom prst="curvedDownArrow">
            <a:avLst>
              <a:gd name="adj1" fmla="val 23401"/>
              <a:gd name="adj2" fmla="val 45540"/>
              <a:gd name="adj3" fmla="val 29271"/>
            </a:avLst>
          </a:prstGeom>
          <a:solidFill>
            <a:srgbClr val="99CC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uk-UA"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 name="Прямокутник 1">
            <a:extLst>
              <a:ext uri="{FF2B5EF4-FFF2-40B4-BE49-F238E27FC236}">
                <a16:creationId xmlns:a16="http://schemas.microsoft.com/office/drawing/2014/main" id="{3225671E-BBD3-40C2-AC1C-E0D43CE4EA15}"/>
              </a:ext>
            </a:extLst>
          </p:cNvPr>
          <p:cNvSpPr/>
          <p:nvPr/>
        </p:nvSpPr>
        <p:spPr>
          <a:xfrm>
            <a:off x="1028201" y="3688237"/>
            <a:ext cx="2553199" cy="400110"/>
          </a:xfrm>
          <a:prstGeom prst="rect">
            <a:avLst/>
          </a:prstGeom>
        </p:spPr>
        <p:txBody>
          <a:bodyPr wrap="non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uk-UA" sz="2000" b="0" i="0" u="none" strike="noStrike" kern="1200" cap="none" spc="0" normalizeH="0" baseline="0" noProof="0" dirty="0">
                <a:ln>
                  <a:noFill/>
                </a:ln>
                <a:solidFill>
                  <a:srgbClr val="000000"/>
                </a:solidFill>
                <a:effectLst/>
                <a:uLnTx/>
                <a:uFillTx/>
                <a:latin typeface="Arial Black" panose="020B0A04020102020204" pitchFamily="34" charset="0"/>
                <a:ea typeface="+mn-ea"/>
                <a:cs typeface="Arial" panose="020B0604020202020204" pitchFamily="34" charset="0"/>
              </a:rPr>
              <a:t>CASH FLOWS.CH</a:t>
            </a:r>
            <a:endParaRPr kumimoji="0" lang="ru-RU" altLang="uk-UA" sz="2000" b="0" i="0" u="none" strike="noStrike" kern="1200" cap="none" spc="0" normalizeH="0" baseline="0" noProof="0" dirty="0">
              <a:ln>
                <a:noFill/>
              </a:ln>
              <a:solidFill>
                <a:srgbClr val="000000"/>
              </a:solidFill>
              <a:effectLst/>
              <a:uLnTx/>
              <a:uFillTx/>
              <a:latin typeface="Arial Black" panose="020B0A04020102020204" pitchFamily="34" charset="0"/>
              <a:ea typeface="+mn-ea"/>
              <a:cs typeface="Arial" panose="020B0604020202020204" pitchFamily="34" charset="0"/>
            </a:endParaRPr>
          </a:p>
        </p:txBody>
      </p:sp>
      <p:sp>
        <p:nvSpPr>
          <p:cNvPr id="5133" name="Text Box 21">
            <a:extLst>
              <a:ext uri="{FF2B5EF4-FFF2-40B4-BE49-F238E27FC236}">
                <a16:creationId xmlns:a16="http://schemas.microsoft.com/office/drawing/2014/main" id="{71B3DAE0-0B2D-478F-8638-D7064FBCEDEA}"/>
              </a:ext>
            </a:extLst>
          </p:cNvPr>
          <p:cNvSpPr txBox="1">
            <a:spLocks noChangeArrowheads="1"/>
          </p:cNvSpPr>
          <p:nvPr/>
        </p:nvSpPr>
        <p:spPr bwMode="auto">
          <a:xfrm>
            <a:off x="4636726" y="2721102"/>
            <a:ext cx="295599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uk-UA"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uk-UA"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NS   AG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uk-UA" sz="2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NS2 AG</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uk-UA" sz="2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uk-UA" sz="2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uk-UA" sz="2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Zug</a:t>
            </a:r>
            <a:r>
              <a:rPr kumimoji="0" lang="uk-UA" altLang="uk-UA" sz="2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r>
              <a:rPr kumimoji="0" lang="en-US" altLang="uk-UA" sz="2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endParaRPr kumimoji="0" lang="ru-RU" altLang="uk-UA" sz="2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4" name="Рисунок 3">
            <a:extLst>
              <a:ext uri="{FF2B5EF4-FFF2-40B4-BE49-F238E27FC236}">
                <a16:creationId xmlns:a16="http://schemas.microsoft.com/office/drawing/2014/main" id="{8888BE1B-0F3E-497C-8E96-593C2C7FC7D9}"/>
              </a:ext>
            </a:extLst>
          </p:cNvPr>
          <p:cNvPicPr>
            <a:picLocks noChangeAspect="1"/>
          </p:cNvPicPr>
          <p:nvPr/>
        </p:nvPicPr>
        <p:blipFill rotWithShape="1">
          <a:blip r:embed="rId8"/>
          <a:srcRect l="10121" r="10399"/>
          <a:stretch/>
        </p:blipFill>
        <p:spPr>
          <a:xfrm>
            <a:off x="8049851" y="4954587"/>
            <a:ext cx="2538413" cy="1798006"/>
          </a:xfrm>
          <a:prstGeom prst="rect">
            <a:avLst/>
          </a:prstGeom>
        </p:spPr>
      </p:pic>
    </p:spTree>
    <p:extLst>
      <p:ext uri="{BB962C8B-B14F-4D97-AF65-F5344CB8AC3E}">
        <p14:creationId xmlns:p14="http://schemas.microsoft.com/office/powerpoint/2010/main" val="212500899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DECE6367-002F-41D6-A95B-50EA4B5E5FFB}"/>
              </a:ext>
            </a:extLst>
          </p:cNvPr>
          <p:cNvPicPr>
            <a:picLocks noChangeAspect="1"/>
          </p:cNvPicPr>
          <p:nvPr/>
        </p:nvPicPr>
        <p:blipFill rotWithShape="1">
          <a:blip r:embed="rId2"/>
          <a:srcRect t="38815"/>
          <a:stretch/>
        </p:blipFill>
        <p:spPr>
          <a:xfrm>
            <a:off x="111152" y="857250"/>
            <a:ext cx="11964202" cy="6000750"/>
          </a:xfrm>
          <a:prstGeom prst="rect">
            <a:avLst/>
          </a:prstGeom>
        </p:spPr>
      </p:pic>
      <p:sp>
        <p:nvSpPr>
          <p:cNvPr id="9" name="Заголовок 8">
            <a:extLst>
              <a:ext uri="{FF2B5EF4-FFF2-40B4-BE49-F238E27FC236}">
                <a16:creationId xmlns:a16="http://schemas.microsoft.com/office/drawing/2014/main" id="{9A56F418-8935-44F0-BFC4-B74D489FEEAD}"/>
              </a:ext>
            </a:extLst>
          </p:cNvPr>
          <p:cNvSpPr>
            <a:spLocks noGrp="1"/>
          </p:cNvSpPr>
          <p:nvPr>
            <p:ph type="title"/>
          </p:nvPr>
        </p:nvSpPr>
        <p:spPr>
          <a:xfrm>
            <a:off x="0" y="0"/>
            <a:ext cx="12192000" cy="942975"/>
          </a:xfrm>
        </p:spPr>
        <p:txBody>
          <a:bodyPr/>
          <a:lstStyle/>
          <a:p>
            <a:r>
              <a:rPr lang="en-US" sz="2800" b="1" dirty="0"/>
              <a:t>Kremlin influence network in the US and Europe </a:t>
            </a:r>
            <a:br>
              <a:rPr lang="en-US" sz="2800" b="1" dirty="0"/>
            </a:br>
            <a:r>
              <a:rPr lang="en-US" sz="2800" b="1" dirty="0"/>
              <a:t>funded by different Russian sources</a:t>
            </a:r>
            <a:r>
              <a:rPr lang="uk-UA" sz="2800" b="1" dirty="0"/>
              <a:t> </a:t>
            </a:r>
          </a:p>
        </p:txBody>
      </p:sp>
      <p:pic>
        <p:nvPicPr>
          <p:cNvPr id="10" name="Рисунок 9">
            <a:extLst>
              <a:ext uri="{FF2B5EF4-FFF2-40B4-BE49-F238E27FC236}">
                <a16:creationId xmlns:a16="http://schemas.microsoft.com/office/drawing/2014/main" id="{5E47AD4E-93CC-4F81-81DB-7F3E46843462}"/>
              </a:ext>
            </a:extLst>
          </p:cNvPr>
          <p:cNvPicPr>
            <a:picLocks noChangeAspect="1"/>
          </p:cNvPicPr>
          <p:nvPr/>
        </p:nvPicPr>
        <p:blipFill>
          <a:blip r:embed="rId3"/>
          <a:stretch>
            <a:fillRect/>
          </a:stretch>
        </p:blipFill>
        <p:spPr>
          <a:xfrm>
            <a:off x="0" y="6448425"/>
            <a:ext cx="1266825" cy="409575"/>
          </a:xfrm>
          <a:prstGeom prst="rect">
            <a:avLst/>
          </a:prstGeom>
        </p:spPr>
      </p:pic>
    </p:spTree>
    <p:extLst>
      <p:ext uri="{BB962C8B-B14F-4D97-AF65-F5344CB8AC3E}">
        <p14:creationId xmlns:p14="http://schemas.microsoft.com/office/powerpoint/2010/main" val="4276424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DBB9B48-031F-477E-88DA-8A708AD37A53}"/>
              </a:ext>
            </a:extLst>
          </p:cNvPr>
          <p:cNvPicPr>
            <a:picLocks noChangeAspect="1"/>
          </p:cNvPicPr>
          <p:nvPr/>
        </p:nvPicPr>
        <p:blipFill>
          <a:blip r:embed="rId3" cstate="print"/>
          <a:stretch>
            <a:fillRect/>
          </a:stretch>
        </p:blipFill>
        <p:spPr>
          <a:xfrm>
            <a:off x="3935154" y="20281"/>
            <a:ext cx="2253202" cy="3108530"/>
          </a:xfrm>
          <a:prstGeom prst="rect">
            <a:avLst/>
          </a:prstGeom>
        </p:spPr>
      </p:pic>
      <p:pic>
        <p:nvPicPr>
          <p:cNvPr id="69634" name="Рисунок 20" descr="Untitled-1ohoij-01-01-01.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07273" y="881783"/>
            <a:ext cx="5414470" cy="3903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40" name="Прямокутник 2"/>
          <p:cNvSpPr>
            <a:spLocks noChangeArrowheads="1"/>
          </p:cNvSpPr>
          <p:nvPr/>
        </p:nvSpPr>
        <p:spPr bwMode="auto">
          <a:xfrm>
            <a:off x="6275343" y="2503692"/>
            <a:ext cx="5846400" cy="2846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sng" strike="noStrike" kern="0" cap="none" spc="0" normalizeH="0" baseline="0" noProof="0" dirty="0">
                <a:ln>
                  <a:noFill/>
                </a:ln>
                <a:solidFill>
                  <a:srgbClr val="0563C1"/>
                </a:solidFill>
                <a:effectLst/>
                <a:uLnTx/>
                <a:uFillTx/>
                <a:latin typeface="Calibri"/>
                <a:ea typeface="+mn-ea"/>
                <a:cs typeface="+mn-cs"/>
                <a:hlinkClick r:id="rId5">
                  <a:extLst>
                    <a:ext uri="{A12FA001-AC4F-418D-AE19-62706E023703}">
                      <ahyp:hlinkClr xmlns:ahyp="http://schemas.microsoft.com/office/drawing/2018/hyperlinkcolor" val="tx"/>
                    </a:ext>
                  </a:extLst>
                </a:hlinkClick>
              </a:rPr>
              <a:t>THANK YOU FOR YOUR ATTENTION!</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x-none" sz="2800" b="1" i="0" u="sng" strike="noStrike" kern="0" cap="none" spc="0" normalizeH="0" baseline="0" noProof="0" dirty="0">
              <a:ln>
                <a:noFill/>
              </a:ln>
              <a:solidFill>
                <a:prstClr val="black"/>
              </a:solidFill>
              <a:effectLst/>
              <a:uLnTx/>
              <a:uFillTx/>
              <a:latin typeface="Calibri"/>
              <a:ea typeface="+mn-ea"/>
              <a:cs typeface="+mn-cs"/>
              <a:hlinkClick r:id="rId5">
                <a:extLst>
                  <a:ext uri="{A12FA001-AC4F-418D-AE19-62706E023703}">
                    <ahyp:hlinkClr xmlns:ahyp="http://schemas.microsoft.com/office/drawing/2018/hyperlinkcolor" val="tx"/>
                  </a:ext>
                </a:extLst>
              </a:hlinkClick>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0563C1"/>
              </a:solidFill>
              <a:effectLst/>
              <a:uLnTx/>
              <a:uFillTx/>
              <a:latin typeface="Calibri"/>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0563C1"/>
              </a:solidFill>
              <a:effectLst/>
              <a:uLnTx/>
              <a:uFillTx/>
              <a:latin typeface="Calibri"/>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0" cap="none" spc="0" normalizeH="0" baseline="0" noProof="0" dirty="0">
              <a:ln>
                <a:noFill/>
              </a:ln>
              <a:solidFill>
                <a:srgbClr val="0563C1"/>
              </a:solidFill>
              <a:effectLst/>
              <a:uLnTx/>
              <a:uFillTx/>
              <a:latin typeface="Calibri"/>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0563C1"/>
                </a:solidFill>
                <a:effectLst/>
                <a:uLnTx/>
                <a:uFillTx/>
                <a:latin typeface="Calibri"/>
                <a:ea typeface="+mn-ea"/>
                <a:cs typeface="+mn-cs"/>
                <a:hlinkClick r:id="" action="ppaction://noaction">
                  <a:extLst>
                    <a:ext uri="{A12FA001-AC4F-418D-AE19-62706E023703}">
                      <ahyp:hlinkClr xmlns:ahyp="http://schemas.microsoft.com/office/drawing/2018/hyperlinkcolor" val="tx"/>
                    </a:ext>
                  </a:extLst>
                </a:hlinkClick>
              </a:rPr>
              <a:t>http://geostrategy.org.ua</a:t>
            </a:r>
            <a:endParaRPr kumimoji="0" lang="en-US" sz="2800" b="1" i="0" u="none" strike="noStrike" kern="0" cap="none" spc="0" normalizeH="0" baseline="0" noProof="0" dirty="0">
              <a:ln>
                <a:noFill/>
              </a:ln>
              <a:solidFill>
                <a:srgbClr val="FF0000"/>
              </a:solidFill>
              <a:effectLst/>
              <a:uLnTx/>
              <a:uFillTx/>
              <a:latin typeface="Calibri"/>
              <a:ea typeface="+mn-ea"/>
              <a:cs typeface="+mn-cs"/>
            </a:endParaRPr>
          </a:p>
        </p:txBody>
      </p:sp>
      <p:pic>
        <p:nvPicPr>
          <p:cNvPr id="5" name="Рисунок 4">
            <a:extLst>
              <a:ext uri="{FF2B5EF4-FFF2-40B4-BE49-F238E27FC236}">
                <a16:creationId xmlns:a16="http://schemas.microsoft.com/office/drawing/2014/main" id="{A7C3A27D-4331-4361-B475-9660D22FEFB5}"/>
              </a:ext>
            </a:extLst>
          </p:cNvPr>
          <p:cNvPicPr>
            <a:picLocks noChangeAspect="1"/>
          </p:cNvPicPr>
          <p:nvPr/>
        </p:nvPicPr>
        <p:blipFill>
          <a:blip r:embed="rId6"/>
          <a:stretch>
            <a:fillRect/>
          </a:stretch>
        </p:blipFill>
        <p:spPr>
          <a:xfrm>
            <a:off x="10096978" y="290121"/>
            <a:ext cx="2024765" cy="1183324"/>
          </a:xfrm>
          <a:prstGeom prst="rect">
            <a:avLst/>
          </a:prstGeom>
        </p:spPr>
      </p:pic>
      <p:pic>
        <p:nvPicPr>
          <p:cNvPr id="9" name="Рисунок 8">
            <a:extLst>
              <a:ext uri="{FF2B5EF4-FFF2-40B4-BE49-F238E27FC236}">
                <a16:creationId xmlns:a16="http://schemas.microsoft.com/office/drawing/2014/main" id="{A67C45FF-FF12-44E0-98FE-9461DBBF5AD5}"/>
              </a:ext>
            </a:extLst>
          </p:cNvPr>
          <p:cNvPicPr>
            <a:picLocks noChangeAspect="1"/>
          </p:cNvPicPr>
          <p:nvPr/>
        </p:nvPicPr>
        <p:blipFill>
          <a:blip r:embed="rId7" cstate="print"/>
          <a:stretch>
            <a:fillRect/>
          </a:stretch>
        </p:blipFill>
        <p:spPr>
          <a:xfrm>
            <a:off x="501811" y="0"/>
            <a:ext cx="2253201" cy="3149092"/>
          </a:xfrm>
          <a:prstGeom prst="rect">
            <a:avLst/>
          </a:prstGeom>
        </p:spPr>
      </p:pic>
      <p:pic>
        <p:nvPicPr>
          <p:cNvPr id="11" name="Рисунок 10">
            <a:extLst>
              <a:ext uri="{FF2B5EF4-FFF2-40B4-BE49-F238E27FC236}">
                <a16:creationId xmlns:a16="http://schemas.microsoft.com/office/drawing/2014/main" id="{00C0DA24-2FE0-4587-BD1E-094A23C46F52}"/>
              </a:ext>
            </a:extLst>
          </p:cNvPr>
          <p:cNvPicPr>
            <a:picLocks noChangeAspect="1"/>
          </p:cNvPicPr>
          <p:nvPr/>
        </p:nvPicPr>
        <p:blipFill>
          <a:blip r:embed="rId8" cstate="print"/>
          <a:stretch>
            <a:fillRect/>
          </a:stretch>
        </p:blipFill>
        <p:spPr>
          <a:xfrm>
            <a:off x="3491594" y="3385382"/>
            <a:ext cx="2402163" cy="3450111"/>
          </a:xfrm>
          <a:prstGeom prst="rect">
            <a:avLst/>
          </a:prstGeom>
        </p:spPr>
      </p:pic>
      <p:pic>
        <p:nvPicPr>
          <p:cNvPr id="13" name="Рисунок 12">
            <a:extLst>
              <a:ext uri="{FF2B5EF4-FFF2-40B4-BE49-F238E27FC236}">
                <a16:creationId xmlns:a16="http://schemas.microsoft.com/office/drawing/2014/main" id="{75377EE8-BEF8-4069-A173-A25C5EC38CB0}"/>
              </a:ext>
            </a:extLst>
          </p:cNvPr>
          <p:cNvPicPr>
            <a:picLocks noChangeAspect="1"/>
          </p:cNvPicPr>
          <p:nvPr/>
        </p:nvPicPr>
        <p:blipFill>
          <a:blip r:embed="rId9" cstate="print"/>
          <a:stretch>
            <a:fillRect/>
          </a:stretch>
        </p:blipFill>
        <p:spPr>
          <a:xfrm>
            <a:off x="282612" y="3284970"/>
            <a:ext cx="2311378" cy="3450111"/>
          </a:xfrm>
          <a:prstGeom prst="rect">
            <a:avLst/>
          </a:prstGeom>
        </p:spPr>
      </p:pic>
      <p:pic>
        <p:nvPicPr>
          <p:cNvPr id="15" name="Рисунок 14">
            <a:extLst>
              <a:ext uri="{FF2B5EF4-FFF2-40B4-BE49-F238E27FC236}">
                <a16:creationId xmlns:a16="http://schemas.microsoft.com/office/drawing/2014/main" id="{CB57E7FE-A66A-4D9D-9192-7F47B3068206}"/>
              </a:ext>
            </a:extLst>
          </p:cNvPr>
          <p:cNvPicPr>
            <a:picLocks noChangeAspect="1"/>
          </p:cNvPicPr>
          <p:nvPr/>
        </p:nvPicPr>
        <p:blipFill>
          <a:blip r:embed="rId10" cstate="print"/>
          <a:stretch>
            <a:fillRect/>
          </a:stretch>
        </p:blipFill>
        <p:spPr>
          <a:xfrm>
            <a:off x="2204988" y="1854454"/>
            <a:ext cx="2024765" cy="3149092"/>
          </a:xfrm>
          <a:prstGeom prst="rect">
            <a:avLst/>
          </a:prstGeom>
        </p:spPr>
      </p:pic>
    </p:spTree>
    <p:extLst>
      <p:ext uri="{BB962C8B-B14F-4D97-AF65-F5344CB8AC3E}">
        <p14:creationId xmlns:p14="http://schemas.microsoft.com/office/powerpoint/2010/main" val="3659629311"/>
      </p:ext>
    </p:extLst>
  </p:cSld>
  <p:clrMapOvr>
    <a:masterClrMapping/>
  </p:clrMapOvr>
</p:sld>
</file>

<file path=ppt/theme/theme1.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Окремі члени «швейцарської родини» « [Режим сумісності]" id="{0F78BB94-2DE6-40BA-9D6F-E1D680314DF9}" vid="{B2DEB9D3-6CD3-41CC-BEEB-9FD72AB99E4A}"/>
    </a:ext>
  </a:extLst>
</a:theme>
</file>

<file path=ppt/theme/theme6.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9942</TotalTime>
  <Words>487</Words>
  <Application>Microsoft Office PowerPoint</Application>
  <PresentationFormat>Широкий екран</PresentationFormat>
  <Paragraphs>67</Paragraphs>
  <Slides>9</Slides>
  <Notes>1</Notes>
  <HiddenSlides>0</HiddenSlides>
  <MMClips>0</MMClips>
  <ScaleCrop>false</ScaleCrop>
  <HeadingPairs>
    <vt:vector size="6" baseType="variant">
      <vt:variant>
        <vt:lpstr>Використані шрифти</vt:lpstr>
      </vt:variant>
      <vt:variant>
        <vt:i4>5</vt:i4>
      </vt:variant>
      <vt:variant>
        <vt:lpstr>Тема</vt:lpstr>
      </vt:variant>
      <vt:variant>
        <vt:i4>5</vt:i4>
      </vt:variant>
      <vt:variant>
        <vt:lpstr>Заголовки слайдів</vt:lpstr>
      </vt:variant>
      <vt:variant>
        <vt:i4>9</vt:i4>
      </vt:variant>
    </vt:vector>
  </HeadingPairs>
  <TitlesOfParts>
    <vt:vector size="19" baseType="lpstr">
      <vt:lpstr>Arial</vt:lpstr>
      <vt:lpstr>Arial Black</vt:lpstr>
      <vt:lpstr>Calibri</vt:lpstr>
      <vt:lpstr>Calibri Light</vt:lpstr>
      <vt:lpstr>Times New Roman</vt:lpstr>
      <vt:lpstr>4_Тема Office</vt:lpstr>
      <vt:lpstr>2_Тема Office</vt:lpstr>
      <vt:lpstr>5_Тема Office</vt:lpstr>
      <vt:lpstr>6_Тема Office</vt:lpstr>
      <vt:lpstr>1_Тема Office</vt:lpstr>
      <vt:lpstr>Презентація PowerPoint</vt:lpstr>
      <vt:lpstr>The real route of the Nord Stream 2:  Yamal (Bovanenkovskoye gas field) – Ukhta –   Gryazovets – Ust-Luga – Greifswald – DE/CZ Border </vt:lpstr>
      <vt:lpstr>Yamal: CH4 emission</vt:lpstr>
      <vt:lpstr>New phenomena generated by global warming:  CH4 emission from cryovolcanoes of Yamal generated by methane-hydrates dissociation means additional risks of emergency for gas infrastructure with CH4 leaks</vt:lpstr>
      <vt:lpstr>CONCLUSIONS</vt:lpstr>
      <vt:lpstr> “Swiss family” of Gazprom and Russia’s intelligence services:</vt:lpstr>
      <vt:lpstr>The main outcome of NS is growth of the  Russia’s “elegant corruption” capabilities in Europe. Swiss “black box” of the transnational corruption</vt:lpstr>
      <vt:lpstr>Kremlin influence network in the US and Europe  funded by different Russian sources </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1 ADMIN</dc:creator>
  <cp:lastModifiedBy>1 ADMIN</cp:lastModifiedBy>
  <cp:revision>56</cp:revision>
  <dcterms:created xsi:type="dcterms:W3CDTF">2021-05-31T18:52:04Z</dcterms:created>
  <dcterms:modified xsi:type="dcterms:W3CDTF">2021-06-09T19:47:18Z</dcterms:modified>
</cp:coreProperties>
</file>